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7"/>
  </p:notesMasterIdLst>
  <p:sldIdLst>
    <p:sldId id="256" r:id="rId2"/>
    <p:sldId id="323" r:id="rId3"/>
    <p:sldId id="324" r:id="rId4"/>
    <p:sldId id="274" r:id="rId5"/>
    <p:sldId id="311" r:id="rId6"/>
    <p:sldId id="322" r:id="rId7"/>
    <p:sldId id="277" r:id="rId8"/>
    <p:sldId id="325" r:id="rId9"/>
    <p:sldId id="327" r:id="rId10"/>
    <p:sldId id="320" r:id="rId11"/>
    <p:sldId id="270" r:id="rId12"/>
    <p:sldId id="314" r:id="rId13"/>
    <p:sldId id="328" r:id="rId14"/>
    <p:sldId id="329" r:id="rId15"/>
    <p:sldId id="264" r:id="rId16"/>
  </p:sldIdLst>
  <p:sldSz cx="9144000" cy="5143500" type="screen16x9"/>
  <p:notesSz cx="6858000" cy="9144000"/>
  <p:embeddedFontLst>
    <p:embeddedFont>
      <p:font typeface="Barlow" panose="00000500000000000000" pitchFamily="2" charset="0"/>
      <p:regular r:id="rId18"/>
      <p:bold r:id="rId19"/>
      <p:italic r:id="rId20"/>
      <p:boldItalic r:id="rId21"/>
    </p:embeddedFont>
    <p:embeddedFont>
      <p:font typeface="DM Sans" pitchFamily="2" charset="0"/>
      <p:regular r:id="rId22"/>
      <p:bold r:id="rId23"/>
      <p:italic r:id="rId24"/>
      <p:boldItalic r:id="rId25"/>
    </p:embeddedFont>
    <p:embeddedFont>
      <p:font typeface="Encode Sans" panose="020B0604020202020204" charset="0"/>
      <p:regular r:id="rId26"/>
      <p:bold r:id="rId27"/>
    </p:embeddedFont>
    <p:embeddedFont>
      <p:font typeface="Lato Light" panose="020F0502020204030203" pitchFamily="34" charset="0"/>
      <p:regular r:id="rId28"/>
      <p:italic r:id="rId29"/>
    </p:embeddedFont>
    <p:embeddedFont>
      <p:font typeface="Nunito Light"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376C6D-9EEF-4E72-B667-FF3A657B9629}">
  <a:tblStyle styleId="{6C376C6D-9EEF-4E72-B667-FF3A657B96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B31E522-6FA3-4DF0-B518-F004CAD8A6F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023" autoAdjust="0"/>
  </p:normalViewPr>
  <p:slideViewPr>
    <p:cSldViewPr snapToGrid="0" showGuides="1">
      <p:cViewPr varScale="1">
        <p:scale>
          <a:sx n="115" d="100"/>
          <a:sy n="115" d="100"/>
        </p:scale>
        <p:origin x="42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Sentimen2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Negatif</c:v>
                </c:pt>
                <c:pt idx="1">
                  <c:v>Positif</c:v>
                </c:pt>
                <c:pt idx="2">
                  <c:v>Undefined</c:v>
                </c:pt>
              </c:strCache>
            </c:strRef>
          </c:cat>
          <c:val>
            <c:numRef>
              <c:f>Sheet1!$B$2:$B$4</c:f>
              <c:numCache>
                <c:formatCode>General</c:formatCode>
                <c:ptCount val="3"/>
                <c:pt idx="0">
                  <c:v>679</c:v>
                </c:pt>
                <c:pt idx="1">
                  <c:v>1451</c:v>
                </c:pt>
                <c:pt idx="2">
                  <c:v>47</c:v>
                </c:pt>
              </c:numCache>
            </c:numRef>
          </c:val>
          <c:extLst>
            <c:ext xmlns:c16="http://schemas.microsoft.com/office/drawing/2014/chart" uri="{C3380CC4-5D6E-409C-BE32-E72D297353CC}">
              <c16:uniqueId val="{00000000-89C4-487B-B0DC-031B3779F6F2}"/>
            </c:ext>
          </c:extLst>
        </c:ser>
        <c:dLbls>
          <c:showLegendKey val="0"/>
          <c:showVal val="0"/>
          <c:showCatName val="0"/>
          <c:showSerName val="0"/>
          <c:showPercent val="0"/>
          <c:showBubbleSize val="0"/>
        </c:dLbls>
        <c:gapWidth val="50"/>
        <c:overlap val="-27"/>
        <c:axId val="2027965200"/>
        <c:axId val="2027959920"/>
      </c:barChart>
      <c:catAx>
        <c:axId val="2027965200"/>
        <c:scaling>
          <c:orientation val="minMax"/>
        </c:scaling>
        <c:delete val="0"/>
        <c:axPos val="b"/>
        <c:numFmt formatCode="General" sourceLinked="1"/>
        <c:majorTickMark val="none"/>
        <c:minorTickMark val="none"/>
        <c:tickLblPos val="nextTo"/>
        <c:spPr>
          <a:noFill/>
          <a:ln w="9525" cap="flat" cmpd="sng" algn="ctr">
            <a:solidFill>
              <a:schemeClr val="dk1">
                <a:shade val="95000"/>
                <a:satMod val="105000"/>
              </a:schemeClr>
            </a:solidFill>
            <a:prstDash val="solid"/>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27959920"/>
        <c:crosses val="autoZero"/>
        <c:auto val="1"/>
        <c:lblAlgn val="ctr"/>
        <c:lblOffset val="100"/>
        <c:noMultiLvlLbl val="0"/>
      </c:catAx>
      <c:valAx>
        <c:axId val="2027959920"/>
        <c:scaling>
          <c:orientation val="minMax"/>
        </c:scaling>
        <c:delete val="1"/>
        <c:axPos val="l"/>
        <c:numFmt formatCode="General" sourceLinked="1"/>
        <c:majorTickMark val="none"/>
        <c:minorTickMark val="none"/>
        <c:tickLblPos val="nextTo"/>
        <c:crossAx val="2027965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a54c0534e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a54c0534e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8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a663f6cfd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a663f6cfd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663f6cfdf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663f6cfdf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0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663f6cfdf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663f6cfdf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663f6cfdf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663f6cfdf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433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663f6cfdf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663f6cfdf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a663f6cfd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a663f6cfd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384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a663f6cfd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a663f6cfd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925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663f6cfdf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663f6cfdf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659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663f6cfdf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663f6cfdf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386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663f6cfdf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663f6cfdf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094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a663f6cfdf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a663f6cfdf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663f6cfdf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663f6cfdf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573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663f6cfdf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663f6cfdf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6955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10800000">
            <a:off x="6622925" y="3140825"/>
            <a:ext cx="3100699" cy="3968475"/>
          </a:xfrm>
          <a:prstGeom prst="rect">
            <a:avLst/>
          </a:prstGeom>
          <a:noFill/>
          <a:ln>
            <a:noFill/>
          </a:ln>
        </p:spPr>
      </p:pic>
      <p:pic>
        <p:nvPicPr>
          <p:cNvPr id="10" name="Google Shape;10;p2"/>
          <p:cNvPicPr preferRelativeResize="0"/>
          <p:nvPr/>
        </p:nvPicPr>
        <p:blipFill>
          <a:blip r:embed="rId3">
            <a:alphaModFix/>
          </a:blip>
          <a:stretch>
            <a:fillRect/>
          </a:stretch>
        </p:blipFill>
        <p:spPr>
          <a:xfrm>
            <a:off x="-1280841" y="-30773"/>
            <a:ext cx="2224800" cy="1877700"/>
          </a:xfrm>
          <a:prstGeom prst="rect">
            <a:avLst/>
          </a:prstGeom>
          <a:noFill/>
          <a:ln>
            <a:noFill/>
          </a:ln>
        </p:spPr>
      </p:pic>
      <p:sp>
        <p:nvSpPr>
          <p:cNvPr id="11" name="Google Shape;11;p2"/>
          <p:cNvSpPr/>
          <p:nvPr/>
        </p:nvSpPr>
        <p:spPr>
          <a:xfrm rot="-3994684">
            <a:off x="3403258" y="-2134983"/>
            <a:ext cx="3111126" cy="4774689"/>
          </a:xfrm>
          <a:custGeom>
            <a:avLst/>
            <a:gdLst/>
            <a:ahLst/>
            <a:cxnLst/>
            <a:rect l="l" t="t" r="r" b="b"/>
            <a:pathLst>
              <a:path w="8642" h="13263" extrusionOk="0">
                <a:moveTo>
                  <a:pt x="8035" y="13023"/>
                </a:moveTo>
                <a:cubicBezTo>
                  <a:pt x="7818" y="12648"/>
                  <a:pt x="7754" y="12317"/>
                  <a:pt x="7771" y="12016"/>
                </a:cubicBezTo>
                <a:cubicBezTo>
                  <a:pt x="7798" y="11566"/>
                  <a:pt x="8008" y="11187"/>
                  <a:pt x="8161" y="10838"/>
                </a:cubicBezTo>
                <a:cubicBezTo>
                  <a:pt x="8237" y="10663"/>
                  <a:pt x="8298" y="10496"/>
                  <a:pt x="8316" y="10331"/>
                </a:cubicBezTo>
                <a:cubicBezTo>
                  <a:pt x="8337" y="10160"/>
                  <a:pt x="8298" y="9986"/>
                  <a:pt x="8208" y="9839"/>
                </a:cubicBezTo>
                <a:cubicBezTo>
                  <a:pt x="8192" y="9811"/>
                  <a:pt x="8173" y="9783"/>
                  <a:pt x="8152" y="9755"/>
                </a:cubicBezTo>
                <a:cubicBezTo>
                  <a:pt x="7988" y="9536"/>
                  <a:pt x="7706" y="9386"/>
                  <a:pt x="7364" y="9269"/>
                </a:cubicBezTo>
                <a:cubicBezTo>
                  <a:pt x="6850" y="9093"/>
                  <a:pt x="6204" y="8992"/>
                  <a:pt x="5627" y="8837"/>
                </a:cubicBezTo>
                <a:cubicBezTo>
                  <a:pt x="5049" y="8682"/>
                  <a:pt x="4541" y="8474"/>
                  <a:pt x="4305" y="8081"/>
                </a:cubicBezTo>
                <a:cubicBezTo>
                  <a:pt x="4273" y="8027"/>
                  <a:pt x="4246" y="7970"/>
                  <a:pt x="4226" y="7911"/>
                </a:cubicBezTo>
                <a:cubicBezTo>
                  <a:pt x="4021" y="7332"/>
                  <a:pt x="4314" y="6670"/>
                  <a:pt x="4608" y="6074"/>
                </a:cubicBezTo>
                <a:cubicBezTo>
                  <a:pt x="4756" y="5776"/>
                  <a:pt x="4904" y="5494"/>
                  <a:pt x="4991" y="5249"/>
                </a:cubicBezTo>
                <a:cubicBezTo>
                  <a:pt x="5078" y="5002"/>
                  <a:pt x="5104" y="4793"/>
                  <a:pt x="5011" y="4639"/>
                </a:cubicBezTo>
                <a:cubicBezTo>
                  <a:pt x="4982" y="4591"/>
                  <a:pt x="4943" y="4550"/>
                  <a:pt x="4897" y="4517"/>
                </a:cubicBezTo>
                <a:cubicBezTo>
                  <a:pt x="4785" y="4423"/>
                  <a:pt x="4624" y="4416"/>
                  <a:pt x="4503" y="4498"/>
                </a:cubicBezTo>
                <a:cubicBezTo>
                  <a:pt x="4298" y="4620"/>
                  <a:pt x="4111" y="4926"/>
                  <a:pt x="3944" y="5221"/>
                </a:cubicBezTo>
                <a:cubicBezTo>
                  <a:pt x="3861" y="5368"/>
                  <a:pt x="3783" y="5513"/>
                  <a:pt x="3709" y="5629"/>
                </a:cubicBezTo>
                <a:cubicBezTo>
                  <a:pt x="3636" y="5746"/>
                  <a:pt x="3568" y="5837"/>
                  <a:pt x="3502" y="5876"/>
                </a:cubicBezTo>
                <a:cubicBezTo>
                  <a:pt x="3474" y="5896"/>
                  <a:pt x="3438" y="5902"/>
                  <a:pt x="3405" y="5893"/>
                </a:cubicBezTo>
                <a:cubicBezTo>
                  <a:pt x="3374" y="5882"/>
                  <a:pt x="3344" y="5855"/>
                  <a:pt x="3318" y="5810"/>
                </a:cubicBezTo>
                <a:cubicBezTo>
                  <a:pt x="3313" y="5801"/>
                  <a:pt x="3307" y="5791"/>
                  <a:pt x="3302" y="5780"/>
                </a:cubicBezTo>
                <a:cubicBezTo>
                  <a:pt x="3141" y="5458"/>
                  <a:pt x="3197" y="4921"/>
                  <a:pt x="3219" y="4347"/>
                </a:cubicBezTo>
                <a:cubicBezTo>
                  <a:pt x="3243" y="3773"/>
                  <a:pt x="3234" y="3161"/>
                  <a:pt x="2954" y="2694"/>
                </a:cubicBezTo>
                <a:cubicBezTo>
                  <a:pt x="2937" y="2665"/>
                  <a:pt x="2918" y="2636"/>
                  <a:pt x="2898" y="2607"/>
                </a:cubicBezTo>
                <a:cubicBezTo>
                  <a:pt x="2841" y="2526"/>
                  <a:pt x="2684" y="2429"/>
                  <a:pt x="2471" y="2317"/>
                </a:cubicBezTo>
                <a:cubicBezTo>
                  <a:pt x="1834" y="1980"/>
                  <a:pt x="698" y="1492"/>
                  <a:pt x="220" y="695"/>
                </a:cubicBezTo>
                <a:cubicBezTo>
                  <a:pt x="91" y="485"/>
                  <a:pt x="15" y="247"/>
                  <a:pt x="0" y="1"/>
                </a:cubicBezTo>
                <a:lnTo>
                  <a:pt x="20" y="0"/>
                </a:lnTo>
                <a:cubicBezTo>
                  <a:pt x="34" y="243"/>
                  <a:pt x="109" y="477"/>
                  <a:pt x="237" y="684"/>
                </a:cubicBezTo>
                <a:cubicBezTo>
                  <a:pt x="552" y="1211"/>
                  <a:pt x="1160" y="1604"/>
                  <a:pt x="1720" y="1906"/>
                </a:cubicBezTo>
                <a:cubicBezTo>
                  <a:pt x="2000" y="2058"/>
                  <a:pt x="2267" y="2188"/>
                  <a:pt x="2481" y="2300"/>
                </a:cubicBezTo>
                <a:cubicBezTo>
                  <a:pt x="2693" y="2413"/>
                  <a:pt x="2851" y="2508"/>
                  <a:pt x="2914" y="2596"/>
                </a:cubicBezTo>
                <a:cubicBezTo>
                  <a:pt x="2934" y="2625"/>
                  <a:pt x="2953" y="2654"/>
                  <a:pt x="2971" y="2684"/>
                </a:cubicBezTo>
                <a:cubicBezTo>
                  <a:pt x="3255" y="3158"/>
                  <a:pt x="3262" y="3773"/>
                  <a:pt x="3239" y="4348"/>
                </a:cubicBezTo>
                <a:cubicBezTo>
                  <a:pt x="3216" y="4923"/>
                  <a:pt x="3163" y="5459"/>
                  <a:pt x="3319" y="5772"/>
                </a:cubicBezTo>
                <a:cubicBezTo>
                  <a:pt x="3324" y="5782"/>
                  <a:pt x="3329" y="5791"/>
                  <a:pt x="3335" y="5800"/>
                </a:cubicBezTo>
                <a:cubicBezTo>
                  <a:pt x="3360" y="5843"/>
                  <a:pt x="3386" y="5866"/>
                  <a:pt x="3412" y="5874"/>
                </a:cubicBezTo>
                <a:cubicBezTo>
                  <a:pt x="3439" y="5882"/>
                  <a:pt x="3469" y="5877"/>
                  <a:pt x="3492" y="5860"/>
                </a:cubicBezTo>
                <a:cubicBezTo>
                  <a:pt x="3552" y="5824"/>
                  <a:pt x="3620" y="5735"/>
                  <a:pt x="3693" y="5619"/>
                </a:cubicBezTo>
                <a:cubicBezTo>
                  <a:pt x="3802" y="5445"/>
                  <a:pt x="3924" y="5207"/>
                  <a:pt x="4056" y="4991"/>
                </a:cubicBezTo>
                <a:cubicBezTo>
                  <a:pt x="4189" y="4774"/>
                  <a:pt x="4334" y="4577"/>
                  <a:pt x="4493" y="4481"/>
                </a:cubicBezTo>
                <a:cubicBezTo>
                  <a:pt x="4621" y="4395"/>
                  <a:pt x="4790" y="4403"/>
                  <a:pt x="4908" y="4502"/>
                </a:cubicBezTo>
                <a:cubicBezTo>
                  <a:pt x="4957" y="4536"/>
                  <a:pt x="4997" y="4579"/>
                  <a:pt x="5028" y="4629"/>
                </a:cubicBezTo>
                <a:cubicBezTo>
                  <a:pt x="5125" y="4792"/>
                  <a:pt x="5097" y="5007"/>
                  <a:pt x="5009" y="5255"/>
                </a:cubicBezTo>
                <a:cubicBezTo>
                  <a:pt x="4877" y="5626"/>
                  <a:pt x="4610" y="6075"/>
                  <a:pt x="4414" y="6538"/>
                </a:cubicBezTo>
                <a:cubicBezTo>
                  <a:pt x="4217" y="7001"/>
                  <a:pt x="4093" y="7478"/>
                  <a:pt x="4244" y="7905"/>
                </a:cubicBezTo>
                <a:cubicBezTo>
                  <a:pt x="4264" y="7963"/>
                  <a:pt x="4290" y="8019"/>
                  <a:pt x="4322" y="8072"/>
                </a:cubicBezTo>
                <a:cubicBezTo>
                  <a:pt x="4629" y="8584"/>
                  <a:pt x="5422" y="8782"/>
                  <a:pt x="6224" y="8959"/>
                </a:cubicBezTo>
                <a:cubicBezTo>
                  <a:pt x="6624" y="9048"/>
                  <a:pt x="7027" y="9132"/>
                  <a:pt x="7370" y="9251"/>
                </a:cubicBezTo>
                <a:cubicBezTo>
                  <a:pt x="7714" y="9368"/>
                  <a:pt x="7999" y="9519"/>
                  <a:pt x="8167" y="9743"/>
                </a:cubicBezTo>
                <a:cubicBezTo>
                  <a:pt x="8188" y="9772"/>
                  <a:pt x="8207" y="9800"/>
                  <a:pt x="8225" y="9828"/>
                </a:cubicBezTo>
                <a:cubicBezTo>
                  <a:pt x="8361" y="10055"/>
                  <a:pt x="8363" y="10277"/>
                  <a:pt x="8304" y="10502"/>
                </a:cubicBezTo>
                <a:cubicBezTo>
                  <a:pt x="8214" y="10840"/>
                  <a:pt x="7990" y="11189"/>
                  <a:pt x="7869" y="11594"/>
                </a:cubicBezTo>
                <a:cubicBezTo>
                  <a:pt x="7747" y="11998"/>
                  <a:pt x="7729" y="12455"/>
                  <a:pt x="8052" y="13013"/>
                </a:cubicBezTo>
                <a:lnTo>
                  <a:pt x="8035" y="13023"/>
                </a:lnTo>
                <a:moveTo>
                  <a:pt x="4948" y="4683"/>
                </a:moveTo>
                <a:lnTo>
                  <a:pt x="4948" y="4683"/>
                </a:lnTo>
                <a:cubicBezTo>
                  <a:pt x="5045" y="4844"/>
                  <a:pt x="5030" y="5053"/>
                  <a:pt x="4961" y="5293"/>
                </a:cubicBezTo>
                <a:cubicBezTo>
                  <a:pt x="4917" y="5440"/>
                  <a:pt x="4864" y="5584"/>
                  <a:pt x="4804" y="5726"/>
                </a:cubicBezTo>
                <a:cubicBezTo>
                  <a:pt x="4773" y="5801"/>
                  <a:pt x="4741" y="5877"/>
                  <a:pt x="4708" y="5955"/>
                </a:cubicBezTo>
                <a:cubicBezTo>
                  <a:pt x="4628" y="6140"/>
                  <a:pt x="4546" y="6334"/>
                  <a:pt x="4475" y="6530"/>
                </a:cubicBezTo>
                <a:cubicBezTo>
                  <a:pt x="4315" y="6978"/>
                  <a:pt x="4218" y="7442"/>
                  <a:pt x="4369" y="7866"/>
                </a:cubicBezTo>
                <a:cubicBezTo>
                  <a:pt x="4392" y="7932"/>
                  <a:pt x="4422" y="7995"/>
                  <a:pt x="4457" y="8054"/>
                </a:cubicBezTo>
                <a:cubicBezTo>
                  <a:pt x="4457" y="8055"/>
                  <a:pt x="4458" y="8055"/>
                  <a:pt x="4458" y="8055"/>
                </a:cubicBezTo>
                <a:cubicBezTo>
                  <a:pt x="4649" y="8374"/>
                  <a:pt x="5006" y="8584"/>
                  <a:pt x="5425" y="8748"/>
                </a:cubicBezTo>
                <a:cubicBezTo>
                  <a:pt x="5487" y="8773"/>
                  <a:pt x="5550" y="8796"/>
                  <a:pt x="5615" y="8818"/>
                </a:cubicBezTo>
                <a:cubicBezTo>
                  <a:pt x="5626" y="8822"/>
                  <a:pt x="5636" y="8826"/>
                  <a:pt x="5647" y="8829"/>
                </a:cubicBezTo>
                <a:cubicBezTo>
                  <a:pt x="5658" y="8833"/>
                  <a:pt x="5669" y="8837"/>
                  <a:pt x="5680" y="8841"/>
                </a:cubicBezTo>
                <a:cubicBezTo>
                  <a:pt x="5691" y="8845"/>
                  <a:pt x="5702" y="8848"/>
                  <a:pt x="5712" y="8852"/>
                </a:cubicBezTo>
                <a:cubicBezTo>
                  <a:pt x="5715" y="8852"/>
                  <a:pt x="5719" y="8853"/>
                  <a:pt x="5722" y="8855"/>
                </a:cubicBezTo>
                <a:cubicBezTo>
                  <a:pt x="5730" y="8857"/>
                  <a:pt x="5737" y="8860"/>
                  <a:pt x="5745" y="8862"/>
                </a:cubicBezTo>
                <a:cubicBezTo>
                  <a:pt x="5750" y="8863"/>
                  <a:pt x="5756" y="8866"/>
                  <a:pt x="5761" y="8867"/>
                </a:cubicBezTo>
                <a:cubicBezTo>
                  <a:pt x="5767" y="8869"/>
                  <a:pt x="5772" y="8871"/>
                  <a:pt x="5778" y="8873"/>
                </a:cubicBezTo>
                <a:cubicBezTo>
                  <a:pt x="5785" y="8875"/>
                  <a:pt x="5791" y="8877"/>
                  <a:pt x="5798" y="8879"/>
                </a:cubicBezTo>
                <a:cubicBezTo>
                  <a:pt x="5802" y="8881"/>
                  <a:pt x="5807" y="8882"/>
                  <a:pt x="5812" y="8883"/>
                </a:cubicBezTo>
                <a:cubicBezTo>
                  <a:pt x="5945" y="8926"/>
                  <a:pt x="6080" y="8966"/>
                  <a:pt x="6216" y="9005"/>
                </a:cubicBezTo>
                <a:cubicBezTo>
                  <a:pt x="6947" y="9217"/>
                  <a:pt x="7683" y="9410"/>
                  <a:pt x="8015" y="9854"/>
                </a:cubicBezTo>
                <a:cubicBezTo>
                  <a:pt x="8039" y="9885"/>
                  <a:pt x="8060" y="9917"/>
                  <a:pt x="8080" y="9950"/>
                </a:cubicBezTo>
                <a:lnTo>
                  <a:pt x="8081" y="9950"/>
                </a:lnTo>
                <a:cubicBezTo>
                  <a:pt x="8214" y="10174"/>
                  <a:pt x="8230" y="10388"/>
                  <a:pt x="8192" y="10605"/>
                </a:cubicBezTo>
                <a:cubicBezTo>
                  <a:pt x="8143" y="10879"/>
                  <a:pt x="8009" y="11158"/>
                  <a:pt x="7919" y="11472"/>
                </a:cubicBezTo>
                <a:cubicBezTo>
                  <a:pt x="7902" y="11531"/>
                  <a:pt x="7886" y="11591"/>
                  <a:pt x="7874" y="11653"/>
                </a:cubicBezTo>
                <a:cubicBezTo>
                  <a:pt x="7870" y="11670"/>
                  <a:pt x="7867" y="11688"/>
                  <a:pt x="7864" y="11706"/>
                </a:cubicBezTo>
                <a:cubicBezTo>
                  <a:pt x="7862" y="11712"/>
                  <a:pt x="7861" y="11718"/>
                  <a:pt x="7860" y="11724"/>
                </a:cubicBezTo>
                <a:cubicBezTo>
                  <a:pt x="7858" y="11734"/>
                  <a:pt x="7856" y="11744"/>
                  <a:pt x="7855" y="11755"/>
                </a:cubicBezTo>
                <a:cubicBezTo>
                  <a:pt x="7853" y="11764"/>
                  <a:pt x="7852" y="11773"/>
                  <a:pt x="7851" y="11783"/>
                </a:cubicBezTo>
                <a:cubicBezTo>
                  <a:pt x="7848" y="11797"/>
                  <a:pt x="7846" y="11811"/>
                  <a:pt x="7845" y="11826"/>
                </a:cubicBezTo>
                <a:cubicBezTo>
                  <a:pt x="7844" y="11832"/>
                  <a:pt x="7843" y="11839"/>
                  <a:pt x="7842" y="11846"/>
                </a:cubicBezTo>
                <a:cubicBezTo>
                  <a:pt x="7841" y="11863"/>
                  <a:pt x="7839" y="11879"/>
                  <a:pt x="7837" y="11895"/>
                </a:cubicBezTo>
                <a:cubicBezTo>
                  <a:pt x="7837" y="11900"/>
                  <a:pt x="7837" y="11905"/>
                  <a:pt x="7836" y="11911"/>
                </a:cubicBezTo>
                <a:cubicBezTo>
                  <a:pt x="7811" y="12238"/>
                  <a:pt x="7873" y="12607"/>
                  <a:pt x="8126" y="13043"/>
                </a:cubicBezTo>
                <a:lnTo>
                  <a:pt x="8110" y="13053"/>
                </a:lnTo>
                <a:cubicBezTo>
                  <a:pt x="7848" y="12602"/>
                  <a:pt x="7790" y="12222"/>
                  <a:pt x="7820" y="11886"/>
                </a:cubicBezTo>
                <a:lnTo>
                  <a:pt x="7822" y="11869"/>
                </a:lnTo>
                <a:cubicBezTo>
                  <a:pt x="7823" y="11851"/>
                  <a:pt x="7826" y="11833"/>
                  <a:pt x="7828" y="11815"/>
                </a:cubicBezTo>
                <a:lnTo>
                  <a:pt x="7830" y="11794"/>
                </a:lnTo>
                <a:cubicBezTo>
                  <a:pt x="7833" y="11777"/>
                  <a:pt x="7835" y="11759"/>
                  <a:pt x="7838" y="11743"/>
                </a:cubicBezTo>
                <a:cubicBezTo>
                  <a:pt x="7840" y="11733"/>
                  <a:pt x="7841" y="11724"/>
                  <a:pt x="7843" y="11715"/>
                </a:cubicBezTo>
                <a:cubicBezTo>
                  <a:pt x="7845" y="11700"/>
                  <a:pt x="7848" y="11685"/>
                  <a:pt x="7852" y="11670"/>
                </a:cubicBezTo>
                <a:cubicBezTo>
                  <a:pt x="7854" y="11657"/>
                  <a:pt x="7856" y="11645"/>
                  <a:pt x="7860" y="11633"/>
                </a:cubicBezTo>
                <a:cubicBezTo>
                  <a:pt x="7862" y="11621"/>
                  <a:pt x="7864" y="11609"/>
                  <a:pt x="7867" y="11597"/>
                </a:cubicBezTo>
                <a:cubicBezTo>
                  <a:pt x="7871" y="11579"/>
                  <a:pt x="7876" y="11560"/>
                  <a:pt x="7881" y="11542"/>
                </a:cubicBezTo>
                <a:cubicBezTo>
                  <a:pt x="7882" y="11536"/>
                  <a:pt x="7884" y="11530"/>
                  <a:pt x="7886" y="11524"/>
                </a:cubicBezTo>
                <a:cubicBezTo>
                  <a:pt x="7892" y="11500"/>
                  <a:pt x="7899" y="11475"/>
                  <a:pt x="7906" y="11452"/>
                </a:cubicBezTo>
                <a:cubicBezTo>
                  <a:pt x="7924" y="11391"/>
                  <a:pt x="7943" y="11332"/>
                  <a:pt x="7962" y="11274"/>
                </a:cubicBezTo>
                <a:cubicBezTo>
                  <a:pt x="7965" y="11267"/>
                  <a:pt x="7968" y="11260"/>
                  <a:pt x="7970" y="11253"/>
                </a:cubicBezTo>
                <a:cubicBezTo>
                  <a:pt x="8049" y="11022"/>
                  <a:pt x="8137" y="10809"/>
                  <a:pt x="8173" y="10601"/>
                </a:cubicBezTo>
                <a:cubicBezTo>
                  <a:pt x="8211" y="10387"/>
                  <a:pt x="8196" y="10179"/>
                  <a:pt x="8065" y="9960"/>
                </a:cubicBezTo>
                <a:cubicBezTo>
                  <a:pt x="8045" y="9926"/>
                  <a:pt x="8024" y="9895"/>
                  <a:pt x="8001" y="9865"/>
                </a:cubicBezTo>
                <a:cubicBezTo>
                  <a:pt x="7676" y="9428"/>
                  <a:pt x="6942" y="9234"/>
                  <a:pt x="6211" y="9022"/>
                </a:cubicBezTo>
                <a:cubicBezTo>
                  <a:pt x="6082" y="8985"/>
                  <a:pt x="5953" y="8947"/>
                  <a:pt x="5827" y="8907"/>
                </a:cubicBezTo>
                <a:cubicBezTo>
                  <a:pt x="5758" y="8886"/>
                  <a:pt x="5689" y="8863"/>
                  <a:pt x="5622" y="8840"/>
                </a:cubicBezTo>
                <a:cubicBezTo>
                  <a:pt x="5115" y="8664"/>
                  <a:pt x="4668" y="8441"/>
                  <a:pt x="4441" y="8064"/>
                </a:cubicBezTo>
                <a:cubicBezTo>
                  <a:pt x="4405" y="8003"/>
                  <a:pt x="4375" y="7939"/>
                  <a:pt x="4351" y="7872"/>
                </a:cubicBezTo>
                <a:cubicBezTo>
                  <a:pt x="4149" y="7297"/>
                  <a:pt x="4390" y="6658"/>
                  <a:pt x="4633" y="6084"/>
                </a:cubicBezTo>
                <a:cubicBezTo>
                  <a:pt x="4678" y="5975"/>
                  <a:pt x="4725" y="5868"/>
                  <a:pt x="4768" y="5765"/>
                </a:cubicBezTo>
                <a:cubicBezTo>
                  <a:pt x="4769" y="5762"/>
                  <a:pt x="4771" y="5758"/>
                  <a:pt x="4772" y="5755"/>
                </a:cubicBezTo>
                <a:cubicBezTo>
                  <a:pt x="4774" y="5752"/>
                  <a:pt x="4775" y="5749"/>
                  <a:pt x="4776" y="5745"/>
                </a:cubicBezTo>
                <a:cubicBezTo>
                  <a:pt x="4778" y="5742"/>
                  <a:pt x="4780" y="5738"/>
                  <a:pt x="4780" y="5735"/>
                </a:cubicBezTo>
                <a:cubicBezTo>
                  <a:pt x="4782" y="5731"/>
                  <a:pt x="4784" y="5727"/>
                  <a:pt x="4785" y="5724"/>
                </a:cubicBezTo>
                <a:cubicBezTo>
                  <a:pt x="4786" y="5721"/>
                  <a:pt x="4788" y="5718"/>
                  <a:pt x="4789" y="5714"/>
                </a:cubicBezTo>
                <a:cubicBezTo>
                  <a:pt x="4791" y="5711"/>
                  <a:pt x="4792" y="5708"/>
                  <a:pt x="4793" y="5704"/>
                </a:cubicBezTo>
                <a:cubicBezTo>
                  <a:pt x="4823" y="5632"/>
                  <a:pt x="4851" y="5562"/>
                  <a:pt x="4876" y="5494"/>
                </a:cubicBezTo>
                <a:cubicBezTo>
                  <a:pt x="4902" y="5422"/>
                  <a:pt x="4925" y="5354"/>
                  <a:pt x="4944" y="5288"/>
                </a:cubicBezTo>
                <a:cubicBezTo>
                  <a:pt x="5012" y="5050"/>
                  <a:pt x="5025" y="4846"/>
                  <a:pt x="4933" y="4692"/>
                </a:cubicBezTo>
                <a:lnTo>
                  <a:pt x="4933" y="4692"/>
                </a:lnTo>
                <a:cubicBezTo>
                  <a:pt x="4901" y="4639"/>
                  <a:pt x="4858" y="4594"/>
                  <a:pt x="4808" y="4558"/>
                </a:cubicBezTo>
                <a:cubicBezTo>
                  <a:pt x="4727" y="4499"/>
                  <a:pt x="4650" y="4473"/>
                  <a:pt x="4576" y="4472"/>
                </a:cubicBezTo>
                <a:cubicBezTo>
                  <a:pt x="4543" y="4472"/>
                  <a:pt x="4511" y="4476"/>
                  <a:pt x="4479" y="4485"/>
                </a:cubicBezTo>
                <a:cubicBezTo>
                  <a:pt x="4463" y="4489"/>
                  <a:pt x="4448" y="4495"/>
                  <a:pt x="4432" y="4501"/>
                </a:cubicBezTo>
                <a:cubicBezTo>
                  <a:pt x="4421" y="4506"/>
                  <a:pt x="4409" y="4510"/>
                  <a:pt x="4397" y="4517"/>
                </a:cubicBezTo>
                <a:cubicBezTo>
                  <a:pt x="4389" y="4521"/>
                  <a:pt x="4381" y="4525"/>
                  <a:pt x="4374" y="4529"/>
                </a:cubicBezTo>
                <a:cubicBezTo>
                  <a:pt x="4369" y="4532"/>
                  <a:pt x="4365" y="4534"/>
                  <a:pt x="4360" y="4537"/>
                </a:cubicBezTo>
                <a:cubicBezTo>
                  <a:pt x="4350" y="4543"/>
                  <a:pt x="4341" y="4548"/>
                  <a:pt x="4331" y="4555"/>
                </a:cubicBezTo>
                <a:cubicBezTo>
                  <a:pt x="4327" y="4559"/>
                  <a:pt x="4321" y="4562"/>
                  <a:pt x="4316" y="4566"/>
                </a:cubicBezTo>
                <a:cubicBezTo>
                  <a:pt x="4301" y="4577"/>
                  <a:pt x="4286" y="4588"/>
                  <a:pt x="4271" y="4600"/>
                </a:cubicBezTo>
                <a:cubicBezTo>
                  <a:pt x="4267" y="4604"/>
                  <a:pt x="4264" y="4607"/>
                  <a:pt x="4260" y="4610"/>
                </a:cubicBezTo>
                <a:cubicBezTo>
                  <a:pt x="4244" y="4623"/>
                  <a:pt x="4228" y="4638"/>
                  <a:pt x="4212" y="4653"/>
                </a:cubicBezTo>
                <a:cubicBezTo>
                  <a:pt x="4210" y="4656"/>
                  <a:pt x="4207" y="4659"/>
                  <a:pt x="4203" y="4662"/>
                </a:cubicBezTo>
                <a:cubicBezTo>
                  <a:pt x="4188" y="4678"/>
                  <a:pt x="4172" y="4694"/>
                  <a:pt x="4156" y="4711"/>
                </a:cubicBezTo>
                <a:cubicBezTo>
                  <a:pt x="4154" y="4713"/>
                  <a:pt x="4150" y="4717"/>
                  <a:pt x="4148" y="4719"/>
                </a:cubicBezTo>
                <a:cubicBezTo>
                  <a:pt x="4132" y="4737"/>
                  <a:pt x="4117" y="4755"/>
                  <a:pt x="4101" y="4774"/>
                </a:cubicBezTo>
                <a:cubicBezTo>
                  <a:pt x="4098" y="4777"/>
                  <a:pt x="4096" y="4779"/>
                  <a:pt x="4094" y="4782"/>
                </a:cubicBezTo>
                <a:cubicBezTo>
                  <a:pt x="4011" y="4886"/>
                  <a:pt x="3932" y="4993"/>
                  <a:pt x="3860" y="5105"/>
                </a:cubicBezTo>
                <a:cubicBezTo>
                  <a:pt x="3785" y="5217"/>
                  <a:pt x="3714" y="5326"/>
                  <a:pt x="3648" y="5417"/>
                </a:cubicBezTo>
                <a:cubicBezTo>
                  <a:pt x="3581" y="5508"/>
                  <a:pt x="3518" y="5580"/>
                  <a:pt x="3457" y="5616"/>
                </a:cubicBezTo>
                <a:cubicBezTo>
                  <a:pt x="3426" y="5638"/>
                  <a:pt x="3385" y="5646"/>
                  <a:pt x="3346" y="5636"/>
                </a:cubicBezTo>
                <a:cubicBezTo>
                  <a:pt x="3310" y="5625"/>
                  <a:pt x="3277" y="5595"/>
                  <a:pt x="3246" y="5544"/>
                </a:cubicBezTo>
                <a:cubicBezTo>
                  <a:pt x="3240" y="5533"/>
                  <a:pt x="3234" y="5522"/>
                  <a:pt x="3228" y="5510"/>
                </a:cubicBezTo>
                <a:cubicBezTo>
                  <a:pt x="3182" y="5412"/>
                  <a:pt x="3151" y="5307"/>
                  <a:pt x="3136" y="5199"/>
                </a:cubicBezTo>
                <a:cubicBezTo>
                  <a:pt x="3132" y="5175"/>
                  <a:pt x="3129" y="5151"/>
                  <a:pt x="3125" y="5125"/>
                </a:cubicBezTo>
                <a:cubicBezTo>
                  <a:pt x="3121" y="5094"/>
                  <a:pt x="3118" y="5063"/>
                  <a:pt x="3116" y="5031"/>
                </a:cubicBezTo>
                <a:cubicBezTo>
                  <a:pt x="3115" y="5019"/>
                  <a:pt x="3114" y="5008"/>
                  <a:pt x="3114" y="4996"/>
                </a:cubicBezTo>
                <a:cubicBezTo>
                  <a:pt x="3110" y="4947"/>
                  <a:pt x="3108" y="4895"/>
                  <a:pt x="3106" y="4842"/>
                </a:cubicBezTo>
                <a:cubicBezTo>
                  <a:pt x="3106" y="4835"/>
                  <a:pt x="3106" y="4828"/>
                  <a:pt x="3106" y="4821"/>
                </a:cubicBezTo>
                <a:cubicBezTo>
                  <a:pt x="3105" y="4763"/>
                  <a:pt x="3105" y="4703"/>
                  <a:pt x="3105" y="4642"/>
                </a:cubicBezTo>
                <a:cubicBezTo>
                  <a:pt x="3105" y="4637"/>
                  <a:pt x="3105" y="4631"/>
                  <a:pt x="3106" y="4627"/>
                </a:cubicBezTo>
                <a:cubicBezTo>
                  <a:pt x="3106" y="4567"/>
                  <a:pt x="3107" y="4508"/>
                  <a:pt x="3109" y="4447"/>
                </a:cubicBezTo>
                <a:cubicBezTo>
                  <a:pt x="3109" y="4442"/>
                  <a:pt x="3109" y="4438"/>
                  <a:pt x="3109" y="4434"/>
                </a:cubicBezTo>
                <a:cubicBezTo>
                  <a:pt x="3110" y="4382"/>
                  <a:pt x="3111" y="4329"/>
                  <a:pt x="3113" y="4277"/>
                </a:cubicBezTo>
                <a:cubicBezTo>
                  <a:pt x="3113" y="4272"/>
                  <a:pt x="3113" y="4269"/>
                  <a:pt x="3113" y="4265"/>
                </a:cubicBezTo>
                <a:cubicBezTo>
                  <a:pt x="3114" y="4225"/>
                  <a:pt x="3115" y="4186"/>
                  <a:pt x="3116" y="4145"/>
                </a:cubicBezTo>
                <a:cubicBezTo>
                  <a:pt x="3116" y="4141"/>
                  <a:pt x="3116" y="4137"/>
                  <a:pt x="3116" y="4133"/>
                </a:cubicBezTo>
                <a:cubicBezTo>
                  <a:pt x="3116" y="4129"/>
                  <a:pt x="3116" y="4125"/>
                  <a:pt x="3117" y="4122"/>
                </a:cubicBezTo>
                <a:cubicBezTo>
                  <a:pt x="3127" y="3573"/>
                  <a:pt x="3111" y="2996"/>
                  <a:pt x="2850" y="2559"/>
                </a:cubicBezTo>
                <a:lnTo>
                  <a:pt x="2850" y="2559"/>
                </a:lnTo>
                <a:cubicBezTo>
                  <a:pt x="2835" y="2534"/>
                  <a:pt x="2819" y="2510"/>
                  <a:pt x="2802" y="2486"/>
                </a:cubicBezTo>
                <a:cubicBezTo>
                  <a:pt x="2798" y="2480"/>
                  <a:pt x="2793" y="2475"/>
                  <a:pt x="2790" y="2469"/>
                </a:cubicBezTo>
                <a:cubicBezTo>
                  <a:pt x="2775" y="2452"/>
                  <a:pt x="2759" y="2436"/>
                  <a:pt x="2743" y="2422"/>
                </a:cubicBezTo>
                <a:cubicBezTo>
                  <a:pt x="2734" y="2414"/>
                  <a:pt x="2726" y="2407"/>
                  <a:pt x="2716" y="2399"/>
                </a:cubicBezTo>
                <a:cubicBezTo>
                  <a:pt x="2707" y="2392"/>
                  <a:pt x="2699" y="2385"/>
                  <a:pt x="2688" y="2378"/>
                </a:cubicBezTo>
                <a:cubicBezTo>
                  <a:pt x="2675" y="2369"/>
                  <a:pt x="2661" y="2359"/>
                  <a:pt x="2646" y="2349"/>
                </a:cubicBezTo>
                <a:cubicBezTo>
                  <a:pt x="2639" y="2345"/>
                  <a:pt x="2632" y="2340"/>
                  <a:pt x="2625" y="2335"/>
                </a:cubicBezTo>
                <a:cubicBezTo>
                  <a:pt x="2608" y="2324"/>
                  <a:pt x="2590" y="2313"/>
                  <a:pt x="2571" y="2302"/>
                </a:cubicBezTo>
                <a:cubicBezTo>
                  <a:pt x="2565" y="2299"/>
                  <a:pt x="2560" y="2295"/>
                  <a:pt x="2553" y="2292"/>
                </a:cubicBezTo>
                <a:cubicBezTo>
                  <a:pt x="2533" y="2280"/>
                  <a:pt x="2512" y="2268"/>
                  <a:pt x="2490" y="2256"/>
                </a:cubicBezTo>
                <a:cubicBezTo>
                  <a:pt x="2485" y="2253"/>
                  <a:pt x="2480" y="2251"/>
                  <a:pt x="2475" y="2248"/>
                </a:cubicBezTo>
                <a:cubicBezTo>
                  <a:pt x="2454" y="2237"/>
                  <a:pt x="2432" y="2226"/>
                  <a:pt x="2410" y="2214"/>
                </a:cubicBezTo>
                <a:lnTo>
                  <a:pt x="2403" y="2211"/>
                </a:lnTo>
                <a:cubicBezTo>
                  <a:pt x="2399" y="2208"/>
                  <a:pt x="2395" y="2206"/>
                  <a:pt x="2390" y="2203"/>
                </a:cubicBezTo>
                <a:cubicBezTo>
                  <a:pt x="2369" y="2192"/>
                  <a:pt x="2347" y="2181"/>
                  <a:pt x="2325" y="2169"/>
                </a:cubicBezTo>
                <a:cubicBezTo>
                  <a:pt x="2321" y="2168"/>
                  <a:pt x="2317" y="2165"/>
                  <a:pt x="2313" y="2164"/>
                </a:cubicBezTo>
                <a:cubicBezTo>
                  <a:pt x="1729" y="1868"/>
                  <a:pt x="805" y="1467"/>
                  <a:pt x="377" y="755"/>
                </a:cubicBezTo>
                <a:cubicBezTo>
                  <a:pt x="259" y="560"/>
                  <a:pt x="184" y="341"/>
                  <a:pt x="158" y="114"/>
                </a:cubicBezTo>
                <a:lnTo>
                  <a:pt x="176" y="112"/>
                </a:lnTo>
                <a:cubicBezTo>
                  <a:pt x="202" y="337"/>
                  <a:pt x="275" y="552"/>
                  <a:pt x="393" y="745"/>
                </a:cubicBezTo>
                <a:lnTo>
                  <a:pt x="393" y="746"/>
                </a:lnTo>
                <a:cubicBezTo>
                  <a:pt x="691" y="1243"/>
                  <a:pt x="1237" y="1589"/>
                  <a:pt x="1738" y="1853"/>
                </a:cubicBezTo>
                <a:cubicBezTo>
                  <a:pt x="1941" y="1961"/>
                  <a:pt x="2138" y="2056"/>
                  <a:pt x="2307" y="2141"/>
                </a:cubicBezTo>
                <a:cubicBezTo>
                  <a:pt x="2311" y="2143"/>
                  <a:pt x="2315" y="2145"/>
                  <a:pt x="2319" y="2147"/>
                </a:cubicBezTo>
                <a:cubicBezTo>
                  <a:pt x="2341" y="2158"/>
                  <a:pt x="2364" y="2169"/>
                  <a:pt x="2385" y="2181"/>
                </a:cubicBezTo>
                <a:cubicBezTo>
                  <a:pt x="2389" y="2182"/>
                  <a:pt x="2394" y="2184"/>
                  <a:pt x="2398" y="2187"/>
                </a:cubicBezTo>
                <a:cubicBezTo>
                  <a:pt x="2405" y="2191"/>
                  <a:pt x="2412" y="2194"/>
                  <a:pt x="2419" y="2198"/>
                </a:cubicBezTo>
                <a:cubicBezTo>
                  <a:pt x="2435" y="2207"/>
                  <a:pt x="2452" y="2215"/>
                  <a:pt x="2468" y="2224"/>
                </a:cubicBezTo>
                <a:lnTo>
                  <a:pt x="2483" y="2232"/>
                </a:lnTo>
                <a:cubicBezTo>
                  <a:pt x="2504" y="2244"/>
                  <a:pt x="2525" y="2255"/>
                  <a:pt x="2545" y="2266"/>
                </a:cubicBezTo>
                <a:cubicBezTo>
                  <a:pt x="2550" y="2269"/>
                  <a:pt x="2556" y="2273"/>
                  <a:pt x="2562" y="2276"/>
                </a:cubicBezTo>
                <a:cubicBezTo>
                  <a:pt x="2579" y="2286"/>
                  <a:pt x="2597" y="2297"/>
                  <a:pt x="2612" y="2306"/>
                </a:cubicBezTo>
                <a:cubicBezTo>
                  <a:pt x="2620" y="2311"/>
                  <a:pt x="2628" y="2316"/>
                  <a:pt x="2635" y="2320"/>
                </a:cubicBezTo>
                <a:cubicBezTo>
                  <a:pt x="2646" y="2328"/>
                  <a:pt x="2659" y="2335"/>
                  <a:pt x="2670" y="2343"/>
                </a:cubicBezTo>
                <a:cubicBezTo>
                  <a:pt x="2680" y="2350"/>
                  <a:pt x="2689" y="2357"/>
                  <a:pt x="2699" y="2363"/>
                </a:cubicBezTo>
                <a:lnTo>
                  <a:pt x="2712" y="2373"/>
                </a:lnTo>
                <a:cubicBezTo>
                  <a:pt x="2727" y="2384"/>
                  <a:pt x="2741" y="2396"/>
                  <a:pt x="2754" y="2407"/>
                </a:cubicBezTo>
                <a:cubicBezTo>
                  <a:pt x="2778" y="2427"/>
                  <a:pt x="2799" y="2450"/>
                  <a:pt x="2817" y="2475"/>
                </a:cubicBezTo>
                <a:cubicBezTo>
                  <a:pt x="2834" y="2500"/>
                  <a:pt x="2850" y="2524"/>
                  <a:pt x="2865" y="2550"/>
                </a:cubicBezTo>
                <a:cubicBezTo>
                  <a:pt x="3130" y="2993"/>
                  <a:pt x="3145" y="3573"/>
                  <a:pt x="3134" y="4122"/>
                </a:cubicBezTo>
                <a:cubicBezTo>
                  <a:pt x="3134" y="4131"/>
                  <a:pt x="3134" y="4139"/>
                  <a:pt x="3134" y="4148"/>
                </a:cubicBezTo>
                <a:cubicBezTo>
                  <a:pt x="3134" y="4152"/>
                  <a:pt x="3134" y="4156"/>
                  <a:pt x="3134" y="4160"/>
                </a:cubicBezTo>
                <a:cubicBezTo>
                  <a:pt x="3133" y="4199"/>
                  <a:pt x="3132" y="4237"/>
                  <a:pt x="3131" y="4276"/>
                </a:cubicBezTo>
                <a:cubicBezTo>
                  <a:pt x="3131" y="4280"/>
                  <a:pt x="3131" y="4284"/>
                  <a:pt x="3131" y="4288"/>
                </a:cubicBezTo>
                <a:cubicBezTo>
                  <a:pt x="3129" y="4340"/>
                  <a:pt x="3128" y="4392"/>
                  <a:pt x="3127" y="4443"/>
                </a:cubicBezTo>
                <a:cubicBezTo>
                  <a:pt x="3127" y="4448"/>
                  <a:pt x="3126" y="4452"/>
                  <a:pt x="3126" y="4457"/>
                </a:cubicBezTo>
                <a:cubicBezTo>
                  <a:pt x="3125" y="4518"/>
                  <a:pt x="3124" y="4578"/>
                  <a:pt x="3124" y="4638"/>
                </a:cubicBezTo>
                <a:cubicBezTo>
                  <a:pt x="3124" y="4642"/>
                  <a:pt x="3123" y="4648"/>
                  <a:pt x="3123" y="4653"/>
                </a:cubicBezTo>
                <a:cubicBezTo>
                  <a:pt x="3123" y="4717"/>
                  <a:pt x="3123" y="4779"/>
                  <a:pt x="3125" y="4839"/>
                </a:cubicBezTo>
                <a:cubicBezTo>
                  <a:pt x="3125" y="4845"/>
                  <a:pt x="3125" y="4853"/>
                  <a:pt x="3125" y="4859"/>
                </a:cubicBezTo>
                <a:cubicBezTo>
                  <a:pt x="3127" y="4917"/>
                  <a:pt x="3130" y="4975"/>
                  <a:pt x="3134" y="5030"/>
                </a:cubicBezTo>
                <a:cubicBezTo>
                  <a:pt x="3135" y="5040"/>
                  <a:pt x="3136" y="5050"/>
                  <a:pt x="3136" y="5060"/>
                </a:cubicBezTo>
                <a:cubicBezTo>
                  <a:pt x="3141" y="5108"/>
                  <a:pt x="3147" y="5154"/>
                  <a:pt x="3154" y="5199"/>
                </a:cubicBezTo>
                <a:cubicBezTo>
                  <a:pt x="3157" y="5220"/>
                  <a:pt x="3161" y="5241"/>
                  <a:pt x="3165" y="5260"/>
                </a:cubicBezTo>
                <a:cubicBezTo>
                  <a:pt x="3181" y="5344"/>
                  <a:pt x="3208" y="5426"/>
                  <a:pt x="3245" y="5502"/>
                </a:cubicBezTo>
                <a:cubicBezTo>
                  <a:pt x="3250" y="5514"/>
                  <a:pt x="3257" y="5524"/>
                  <a:pt x="3262" y="5535"/>
                </a:cubicBezTo>
                <a:cubicBezTo>
                  <a:pt x="3291" y="5584"/>
                  <a:pt x="3321" y="5610"/>
                  <a:pt x="3351" y="5619"/>
                </a:cubicBezTo>
                <a:cubicBezTo>
                  <a:pt x="3385" y="5627"/>
                  <a:pt x="3420" y="5620"/>
                  <a:pt x="3449" y="5600"/>
                </a:cubicBezTo>
                <a:cubicBezTo>
                  <a:pt x="3505" y="5567"/>
                  <a:pt x="3566" y="5497"/>
                  <a:pt x="3633" y="5407"/>
                </a:cubicBezTo>
                <a:cubicBezTo>
                  <a:pt x="3732" y="5271"/>
                  <a:pt x="3841" y="5092"/>
                  <a:pt x="3961" y="4926"/>
                </a:cubicBezTo>
                <a:cubicBezTo>
                  <a:pt x="4000" y="4872"/>
                  <a:pt x="4039" y="4821"/>
                  <a:pt x="4079" y="4772"/>
                </a:cubicBezTo>
                <a:cubicBezTo>
                  <a:pt x="4082" y="4769"/>
                  <a:pt x="4083" y="4766"/>
                  <a:pt x="4086" y="4764"/>
                </a:cubicBezTo>
                <a:cubicBezTo>
                  <a:pt x="4101" y="4745"/>
                  <a:pt x="4117" y="4727"/>
                  <a:pt x="4133" y="4710"/>
                </a:cubicBezTo>
                <a:cubicBezTo>
                  <a:pt x="4135" y="4707"/>
                  <a:pt x="4138" y="4704"/>
                  <a:pt x="4140" y="4702"/>
                </a:cubicBezTo>
                <a:cubicBezTo>
                  <a:pt x="4155" y="4684"/>
                  <a:pt x="4171" y="4668"/>
                  <a:pt x="4187" y="4653"/>
                </a:cubicBezTo>
                <a:cubicBezTo>
                  <a:pt x="4190" y="4649"/>
                  <a:pt x="4193" y="4647"/>
                  <a:pt x="4196" y="4644"/>
                </a:cubicBezTo>
                <a:cubicBezTo>
                  <a:pt x="4211" y="4630"/>
                  <a:pt x="4226" y="4615"/>
                  <a:pt x="4241" y="4602"/>
                </a:cubicBezTo>
                <a:cubicBezTo>
                  <a:pt x="4245" y="4599"/>
                  <a:pt x="4248" y="4596"/>
                  <a:pt x="4252" y="4593"/>
                </a:cubicBezTo>
                <a:cubicBezTo>
                  <a:pt x="4266" y="4581"/>
                  <a:pt x="4280" y="4570"/>
                  <a:pt x="4294" y="4559"/>
                </a:cubicBezTo>
                <a:cubicBezTo>
                  <a:pt x="4299" y="4555"/>
                  <a:pt x="4304" y="4552"/>
                  <a:pt x="4309" y="4548"/>
                </a:cubicBezTo>
                <a:cubicBezTo>
                  <a:pt x="4320" y="4540"/>
                  <a:pt x="4332" y="4533"/>
                  <a:pt x="4344" y="4525"/>
                </a:cubicBezTo>
                <a:cubicBezTo>
                  <a:pt x="4346" y="4524"/>
                  <a:pt x="4348" y="4523"/>
                  <a:pt x="4350" y="4521"/>
                </a:cubicBezTo>
                <a:cubicBezTo>
                  <a:pt x="4356" y="4518"/>
                  <a:pt x="4362" y="4515"/>
                  <a:pt x="4367" y="4512"/>
                </a:cubicBezTo>
                <a:cubicBezTo>
                  <a:pt x="4370" y="4510"/>
                  <a:pt x="4373" y="4509"/>
                  <a:pt x="4377" y="4506"/>
                </a:cubicBezTo>
                <a:cubicBezTo>
                  <a:pt x="4392" y="4499"/>
                  <a:pt x="4408" y="4491"/>
                  <a:pt x="4425" y="4484"/>
                </a:cubicBezTo>
                <a:cubicBezTo>
                  <a:pt x="4473" y="4464"/>
                  <a:pt x="4524" y="4453"/>
                  <a:pt x="4576" y="4454"/>
                </a:cubicBezTo>
                <a:cubicBezTo>
                  <a:pt x="4655" y="4455"/>
                  <a:pt x="4735" y="4483"/>
                  <a:pt x="4818" y="4544"/>
                </a:cubicBezTo>
                <a:cubicBezTo>
                  <a:pt x="4870" y="4581"/>
                  <a:pt x="4915" y="4628"/>
                  <a:pt x="4948" y="4683"/>
                </a:cubicBezTo>
                <a:moveTo>
                  <a:pt x="4871" y="4740"/>
                </a:moveTo>
                <a:lnTo>
                  <a:pt x="4871" y="4740"/>
                </a:lnTo>
                <a:cubicBezTo>
                  <a:pt x="4967" y="4899"/>
                  <a:pt x="4965" y="5102"/>
                  <a:pt x="4916" y="5333"/>
                </a:cubicBezTo>
                <a:cubicBezTo>
                  <a:pt x="4904" y="5385"/>
                  <a:pt x="4891" y="5439"/>
                  <a:pt x="4876" y="5494"/>
                </a:cubicBezTo>
                <a:cubicBezTo>
                  <a:pt x="4851" y="5562"/>
                  <a:pt x="4823" y="5632"/>
                  <a:pt x="4793" y="5704"/>
                </a:cubicBezTo>
                <a:cubicBezTo>
                  <a:pt x="4811" y="5649"/>
                  <a:pt x="4829" y="5596"/>
                  <a:pt x="4844" y="5544"/>
                </a:cubicBezTo>
                <a:cubicBezTo>
                  <a:pt x="4866" y="5470"/>
                  <a:pt x="4885" y="5399"/>
                  <a:pt x="4899" y="5330"/>
                </a:cubicBezTo>
                <a:cubicBezTo>
                  <a:pt x="4948" y="5100"/>
                  <a:pt x="4950" y="4902"/>
                  <a:pt x="4857" y="4748"/>
                </a:cubicBezTo>
                <a:lnTo>
                  <a:pt x="4857" y="4748"/>
                </a:lnTo>
                <a:cubicBezTo>
                  <a:pt x="4821" y="4690"/>
                  <a:pt x="4774" y="4639"/>
                  <a:pt x="4719" y="4599"/>
                </a:cubicBezTo>
                <a:cubicBezTo>
                  <a:pt x="4618" y="4526"/>
                  <a:pt x="4523" y="4497"/>
                  <a:pt x="4432" y="4501"/>
                </a:cubicBezTo>
                <a:cubicBezTo>
                  <a:pt x="4448" y="4495"/>
                  <a:pt x="4463" y="4489"/>
                  <a:pt x="4479" y="4485"/>
                </a:cubicBezTo>
                <a:cubicBezTo>
                  <a:pt x="4570" y="4494"/>
                  <a:pt x="4656" y="4529"/>
                  <a:pt x="4728" y="4585"/>
                </a:cubicBezTo>
                <a:cubicBezTo>
                  <a:pt x="4786" y="4627"/>
                  <a:pt x="4835" y="4679"/>
                  <a:pt x="4871" y="4740"/>
                </a:cubicBezTo>
                <a:moveTo>
                  <a:pt x="7939" y="10075"/>
                </a:moveTo>
                <a:cubicBezTo>
                  <a:pt x="8071" y="10295"/>
                  <a:pt x="8099" y="10502"/>
                  <a:pt x="8081" y="10710"/>
                </a:cubicBezTo>
                <a:cubicBezTo>
                  <a:pt x="8066" y="10887"/>
                  <a:pt x="8017" y="11064"/>
                  <a:pt x="7970" y="11253"/>
                </a:cubicBezTo>
                <a:cubicBezTo>
                  <a:pt x="7968" y="11260"/>
                  <a:pt x="7965" y="11267"/>
                  <a:pt x="7962" y="11274"/>
                </a:cubicBezTo>
                <a:cubicBezTo>
                  <a:pt x="7943" y="11332"/>
                  <a:pt x="7924" y="11391"/>
                  <a:pt x="7906" y="11452"/>
                </a:cubicBezTo>
                <a:cubicBezTo>
                  <a:pt x="7909" y="11440"/>
                  <a:pt x="7911" y="11428"/>
                  <a:pt x="7913" y="11415"/>
                </a:cubicBezTo>
                <a:cubicBezTo>
                  <a:pt x="7919" y="11394"/>
                  <a:pt x="7924" y="11372"/>
                  <a:pt x="7928" y="11351"/>
                </a:cubicBezTo>
                <a:cubicBezTo>
                  <a:pt x="7982" y="11122"/>
                  <a:pt x="8046" y="10914"/>
                  <a:pt x="8064" y="10708"/>
                </a:cubicBezTo>
                <a:cubicBezTo>
                  <a:pt x="8082" y="10503"/>
                  <a:pt x="8054" y="10300"/>
                  <a:pt x="7924" y="10084"/>
                </a:cubicBezTo>
                <a:cubicBezTo>
                  <a:pt x="7901" y="10046"/>
                  <a:pt x="7877" y="10009"/>
                  <a:pt x="7850" y="9974"/>
                </a:cubicBezTo>
                <a:cubicBezTo>
                  <a:pt x="7528" y="9541"/>
                  <a:pt x="6864" y="9314"/>
                  <a:pt x="6204" y="9071"/>
                </a:cubicBezTo>
                <a:cubicBezTo>
                  <a:pt x="6082" y="9025"/>
                  <a:pt x="5960" y="8980"/>
                  <a:pt x="5841" y="8931"/>
                </a:cubicBezTo>
                <a:cubicBezTo>
                  <a:pt x="5786" y="8909"/>
                  <a:pt x="5732" y="8887"/>
                  <a:pt x="5678" y="8864"/>
                </a:cubicBezTo>
                <a:cubicBezTo>
                  <a:pt x="5659" y="8856"/>
                  <a:pt x="5641" y="8848"/>
                  <a:pt x="5622" y="8840"/>
                </a:cubicBezTo>
                <a:cubicBezTo>
                  <a:pt x="5689" y="8863"/>
                  <a:pt x="5757" y="8886"/>
                  <a:pt x="5827" y="8908"/>
                </a:cubicBezTo>
                <a:cubicBezTo>
                  <a:pt x="5952" y="8958"/>
                  <a:pt x="6081" y="9007"/>
                  <a:pt x="6210" y="9054"/>
                </a:cubicBezTo>
                <a:cubicBezTo>
                  <a:pt x="6869" y="9298"/>
                  <a:pt x="7536" y="9524"/>
                  <a:pt x="7864" y="9964"/>
                </a:cubicBezTo>
                <a:cubicBezTo>
                  <a:pt x="7890" y="10000"/>
                  <a:pt x="7916" y="10037"/>
                  <a:pt x="7939" y="10075"/>
                </a:cubicBezTo>
                <a:moveTo>
                  <a:pt x="4425" y="4484"/>
                </a:moveTo>
                <a:cubicBezTo>
                  <a:pt x="4408" y="4491"/>
                  <a:pt x="4392" y="4499"/>
                  <a:pt x="4377" y="4506"/>
                </a:cubicBezTo>
                <a:cubicBezTo>
                  <a:pt x="4369" y="4508"/>
                  <a:pt x="4363" y="4510"/>
                  <a:pt x="4356" y="4510"/>
                </a:cubicBezTo>
                <a:cubicBezTo>
                  <a:pt x="4341" y="4514"/>
                  <a:pt x="4325" y="4519"/>
                  <a:pt x="4310" y="4524"/>
                </a:cubicBezTo>
                <a:cubicBezTo>
                  <a:pt x="4297" y="4529"/>
                  <a:pt x="4285" y="4533"/>
                  <a:pt x="4271" y="4539"/>
                </a:cubicBezTo>
                <a:cubicBezTo>
                  <a:pt x="4264" y="4542"/>
                  <a:pt x="4256" y="4546"/>
                  <a:pt x="4249" y="4549"/>
                </a:cubicBezTo>
                <a:cubicBezTo>
                  <a:pt x="4234" y="4557"/>
                  <a:pt x="4219" y="4565"/>
                  <a:pt x="4203" y="4574"/>
                </a:cubicBezTo>
                <a:cubicBezTo>
                  <a:pt x="4202" y="4574"/>
                  <a:pt x="4200" y="4576"/>
                  <a:pt x="4199" y="4577"/>
                </a:cubicBezTo>
                <a:cubicBezTo>
                  <a:pt x="4196" y="4578"/>
                  <a:pt x="4192" y="4581"/>
                  <a:pt x="4189" y="4583"/>
                </a:cubicBezTo>
                <a:cubicBezTo>
                  <a:pt x="4173" y="4593"/>
                  <a:pt x="4157" y="4604"/>
                  <a:pt x="4140" y="4615"/>
                </a:cubicBezTo>
                <a:cubicBezTo>
                  <a:pt x="4136" y="4618"/>
                  <a:pt x="4133" y="4621"/>
                  <a:pt x="4129" y="4623"/>
                </a:cubicBezTo>
                <a:cubicBezTo>
                  <a:pt x="4113" y="4636"/>
                  <a:pt x="4095" y="4649"/>
                  <a:pt x="4079" y="4664"/>
                </a:cubicBezTo>
                <a:lnTo>
                  <a:pt x="4070" y="4672"/>
                </a:lnTo>
                <a:cubicBezTo>
                  <a:pt x="4052" y="4687"/>
                  <a:pt x="4036" y="4702"/>
                  <a:pt x="4019" y="4718"/>
                </a:cubicBezTo>
                <a:cubicBezTo>
                  <a:pt x="4016" y="4721"/>
                  <a:pt x="4014" y="4723"/>
                  <a:pt x="4011" y="4725"/>
                </a:cubicBezTo>
                <a:cubicBezTo>
                  <a:pt x="3928" y="4808"/>
                  <a:pt x="3849" y="4896"/>
                  <a:pt x="3776" y="4989"/>
                </a:cubicBezTo>
                <a:cubicBezTo>
                  <a:pt x="3647" y="5144"/>
                  <a:pt x="3532" y="5293"/>
                  <a:pt x="3426" y="5357"/>
                </a:cubicBezTo>
                <a:cubicBezTo>
                  <a:pt x="3381" y="5384"/>
                  <a:pt x="3336" y="5396"/>
                  <a:pt x="3294" y="5384"/>
                </a:cubicBezTo>
                <a:cubicBezTo>
                  <a:pt x="3251" y="5373"/>
                  <a:pt x="3212" y="5339"/>
                  <a:pt x="3175" y="5279"/>
                </a:cubicBezTo>
                <a:cubicBezTo>
                  <a:pt x="3172" y="5272"/>
                  <a:pt x="3169" y="5267"/>
                  <a:pt x="3165" y="5260"/>
                </a:cubicBezTo>
                <a:cubicBezTo>
                  <a:pt x="3161" y="5240"/>
                  <a:pt x="3157" y="5220"/>
                  <a:pt x="3154" y="5199"/>
                </a:cubicBezTo>
                <a:cubicBezTo>
                  <a:pt x="3159" y="5211"/>
                  <a:pt x="3164" y="5222"/>
                  <a:pt x="3170" y="5234"/>
                </a:cubicBezTo>
                <a:cubicBezTo>
                  <a:pt x="3177" y="5246"/>
                  <a:pt x="3183" y="5259"/>
                  <a:pt x="3190" y="5270"/>
                </a:cubicBezTo>
                <a:cubicBezTo>
                  <a:pt x="3225" y="5328"/>
                  <a:pt x="3261" y="5358"/>
                  <a:pt x="3298" y="5368"/>
                </a:cubicBezTo>
                <a:cubicBezTo>
                  <a:pt x="3335" y="5377"/>
                  <a:pt x="3374" y="5368"/>
                  <a:pt x="3417" y="5343"/>
                </a:cubicBezTo>
                <a:cubicBezTo>
                  <a:pt x="3518" y="5282"/>
                  <a:pt x="3634" y="5134"/>
                  <a:pt x="3762" y="4977"/>
                </a:cubicBezTo>
                <a:cubicBezTo>
                  <a:pt x="3836" y="4886"/>
                  <a:pt x="3914" y="4798"/>
                  <a:pt x="3997" y="4715"/>
                </a:cubicBezTo>
                <a:lnTo>
                  <a:pt x="4004" y="4709"/>
                </a:lnTo>
                <a:cubicBezTo>
                  <a:pt x="4021" y="4693"/>
                  <a:pt x="4037" y="4677"/>
                  <a:pt x="4055" y="4662"/>
                </a:cubicBezTo>
                <a:cubicBezTo>
                  <a:pt x="4057" y="4660"/>
                  <a:pt x="4060" y="4657"/>
                  <a:pt x="4064" y="4655"/>
                </a:cubicBezTo>
                <a:cubicBezTo>
                  <a:pt x="4079" y="4642"/>
                  <a:pt x="4095" y="4628"/>
                  <a:pt x="4112" y="4615"/>
                </a:cubicBezTo>
                <a:cubicBezTo>
                  <a:pt x="4116" y="4613"/>
                  <a:pt x="4119" y="4610"/>
                  <a:pt x="4123" y="4608"/>
                </a:cubicBezTo>
                <a:cubicBezTo>
                  <a:pt x="4138" y="4597"/>
                  <a:pt x="4153" y="4586"/>
                  <a:pt x="4168" y="4576"/>
                </a:cubicBezTo>
                <a:cubicBezTo>
                  <a:pt x="4173" y="4573"/>
                  <a:pt x="4177" y="4570"/>
                  <a:pt x="4183" y="4566"/>
                </a:cubicBezTo>
                <a:cubicBezTo>
                  <a:pt x="4185" y="4565"/>
                  <a:pt x="4188" y="4563"/>
                  <a:pt x="4190" y="4563"/>
                </a:cubicBezTo>
                <a:cubicBezTo>
                  <a:pt x="4200" y="4556"/>
                  <a:pt x="4210" y="4551"/>
                  <a:pt x="4220" y="4545"/>
                </a:cubicBezTo>
                <a:cubicBezTo>
                  <a:pt x="4228" y="4541"/>
                  <a:pt x="4235" y="4537"/>
                  <a:pt x="4243" y="4533"/>
                </a:cubicBezTo>
                <a:cubicBezTo>
                  <a:pt x="4247" y="4532"/>
                  <a:pt x="4252" y="4529"/>
                  <a:pt x="4256" y="4527"/>
                </a:cubicBezTo>
                <a:cubicBezTo>
                  <a:pt x="4271" y="4520"/>
                  <a:pt x="4287" y="4514"/>
                  <a:pt x="4303" y="4509"/>
                </a:cubicBezTo>
                <a:cubicBezTo>
                  <a:pt x="4342" y="4495"/>
                  <a:pt x="4383" y="4487"/>
                  <a:pt x="4425" y="4484"/>
                </a:cubicBezTo>
                <a:moveTo>
                  <a:pt x="4804" y="5726"/>
                </a:moveTo>
                <a:cubicBezTo>
                  <a:pt x="4802" y="5732"/>
                  <a:pt x="4800" y="5738"/>
                  <a:pt x="4798" y="5743"/>
                </a:cubicBezTo>
                <a:cubicBezTo>
                  <a:pt x="4777" y="5807"/>
                  <a:pt x="4754" y="5871"/>
                  <a:pt x="4732" y="5936"/>
                </a:cubicBezTo>
                <a:cubicBezTo>
                  <a:pt x="4666" y="6125"/>
                  <a:pt x="4595" y="6323"/>
                  <a:pt x="4538" y="6524"/>
                </a:cubicBezTo>
                <a:cubicBezTo>
                  <a:pt x="4413" y="6956"/>
                  <a:pt x="4345" y="7406"/>
                  <a:pt x="4494" y="7827"/>
                </a:cubicBezTo>
                <a:cubicBezTo>
                  <a:pt x="4520" y="7903"/>
                  <a:pt x="4554" y="7976"/>
                  <a:pt x="4596" y="8044"/>
                </a:cubicBezTo>
                <a:cubicBezTo>
                  <a:pt x="4596" y="8045"/>
                  <a:pt x="4596" y="8045"/>
                  <a:pt x="4596" y="8045"/>
                </a:cubicBezTo>
                <a:cubicBezTo>
                  <a:pt x="4790" y="8368"/>
                  <a:pt x="5127" y="8592"/>
                  <a:pt x="5519" y="8774"/>
                </a:cubicBezTo>
                <a:cubicBezTo>
                  <a:pt x="5551" y="8789"/>
                  <a:pt x="5583" y="8804"/>
                  <a:pt x="5615" y="8818"/>
                </a:cubicBezTo>
                <a:cubicBezTo>
                  <a:pt x="5550" y="8796"/>
                  <a:pt x="5487" y="8773"/>
                  <a:pt x="5425" y="8748"/>
                </a:cubicBezTo>
                <a:cubicBezTo>
                  <a:pt x="5069" y="8572"/>
                  <a:pt x="4763" y="8356"/>
                  <a:pt x="4581" y="8053"/>
                </a:cubicBezTo>
                <a:cubicBezTo>
                  <a:pt x="4539" y="7984"/>
                  <a:pt x="4505" y="7910"/>
                  <a:pt x="4478" y="7833"/>
                </a:cubicBezTo>
                <a:cubicBezTo>
                  <a:pt x="4277" y="7264"/>
                  <a:pt x="4467" y="6647"/>
                  <a:pt x="4658" y="6096"/>
                </a:cubicBezTo>
                <a:cubicBezTo>
                  <a:pt x="4674" y="6048"/>
                  <a:pt x="4691" y="6001"/>
                  <a:pt x="4708" y="5954"/>
                </a:cubicBezTo>
                <a:cubicBezTo>
                  <a:pt x="4741" y="5877"/>
                  <a:pt x="4773" y="5801"/>
                  <a:pt x="4804" y="5726"/>
                </a:cubicBezTo>
                <a:moveTo>
                  <a:pt x="2754" y="2407"/>
                </a:moveTo>
                <a:cubicBezTo>
                  <a:pt x="2741" y="2396"/>
                  <a:pt x="2727" y="2384"/>
                  <a:pt x="2712" y="2373"/>
                </a:cubicBezTo>
                <a:lnTo>
                  <a:pt x="2706" y="2365"/>
                </a:lnTo>
                <a:cubicBezTo>
                  <a:pt x="2699" y="2354"/>
                  <a:pt x="2692" y="2345"/>
                  <a:pt x="2684" y="2336"/>
                </a:cubicBezTo>
                <a:cubicBezTo>
                  <a:pt x="2672" y="2321"/>
                  <a:pt x="2658" y="2308"/>
                  <a:pt x="2643" y="2295"/>
                </a:cubicBezTo>
                <a:cubicBezTo>
                  <a:pt x="2633" y="2286"/>
                  <a:pt x="2623" y="2278"/>
                  <a:pt x="2612" y="2270"/>
                </a:cubicBezTo>
                <a:cubicBezTo>
                  <a:pt x="2605" y="2263"/>
                  <a:pt x="2596" y="2257"/>
                  <a:pt x="2587" y="2251"/>
                </a:cubicBezTo>
                <a:cubicBezTo>
                  <a:pt x="2573" y="2241"/>
                  <a:pt x="2558" y="2230"/>
                  <a:pt x="2541" y="2220"/>
                </a:cubicBezTo>
                <a:cubicBezTo>
                  <a:pt x="2536" y="2216"/>
                  <a:pt x="2530" y="2211"/>
                  <a:pt x="2523" y="2207"/>
                </a:cubicBezTo>
                <a:cubicBezTo>
                  <a:pt x="2505" y="2196"/>
                  <a:pt x="2486" y="2185"/>
                  <a:pt x="2466" y="2173"/>
                </a:cubicBezTo>
                <a:cubicBezTo>
                  <a:pt x="2461" y="2171"/>
                  <a:pt x="2456" y="2168"/>
                  <a:pt x="2450" y="2165"/>
                </a:cubicBezTo>
                <a:cubicBezTo>
                  <a:pt x="2429" y="2153"/>
                  <a:pt x="2406" y="2140"/>
                  <a:pt x="2383" y="2128"/>
                </a:cubicBezTo>
                <a:cubicBezTo>
                  <a:pt x="2379" y="2126"/>
                  <a:pt x="2375" y="2124"/>
                  <a:pt x="2370" y="2121"/>
                </a:cubicBezTo>
                <a:cubicBezTo>
                  <a:pt x="2364" y="2118"/>
                  <a:pt x="2356" y="2114"/>
                  <a:pt x="2350" y="2111"/>
                </a:cubicBezTo>
                <a:cubicBezTo>
                  <a:pt x="2335" y="2103"/>
                  <a:pt x="2320" y="2096"/>
                  <a:pt x="2305" y="2088"/>
                </a:cubicBezTo>
                <a:cubicBezTo>
                  <a:pt x="2301" y="2086"/>
                  <a:pt x="2297" y="2084"/>
                  <a:pt x="2293" y="2083"/>
                </a:cubicBezTo>
                <a:cubicBezTo>
                  <a:pt x="1777" y="1824"/>
                  <a:pt x="945" y="1500"/>
                  <a:pt x="533" y="813"/>
                </a:cubicBezTo>
                <a:cubicBezTo>
                  <a:pt x="425" y="633"/>
                  <a:pt x="351" y="435"/>
                  <a:pt x="316" y="227"/>
                </a:cubicBezTo>
                <a:lnTo>
                  <a:pt x="332" y="224"/>
                </a:lnTo>
                <a:cubicBezTo>
                  <a:pt x="367" y="429"/>
                  <a:pt x="441" y="626"/>
                  <a:pt x="548" y="805"/>
                </a:cubicBezTo>
                <a:lnTo>
                  <a:pt x="548" y="805"/>
                </a:lnTo>
                <a:cubicBezTo>
                  <a:pt x="829" y="1275"/>
                  <a:pt x="1312" y="1575"/>
                  <a:pt x="1754" y="1800"/>
                </a:cubicBezTo>
                <a:cubicBezTo>
                  <a:pt x="1946" y="1898"/>
                  <a:pt x="2131" y="1983"/>
                  <a:pt x="2288" y="2060"/>
                </a:cubicBezTo>
                <a:cubicBezTo>
                  <a:pt x="2292" y="2063"/>
                  <a:pt x="2296" y="2064"/>
                  <a:pt x="2300" y="2067"/>
                </a:cubicBezTo>
                <a:cubicBezTo>
                  <a:pt x="2319" y="2076"/>
                  <a:pt x="2339" y="2086"/>
                  <a:pt x="2358" y="2096"/>
                </a:cubicBezTo>
                <a:cubicBezTo>
                  <a:pt x="2360" y="2097"/>
                  <a:pt x="2362" y="2098"/>
                  <a:pt x="2364" y="2099"/>
                </a:cubicBezTo>
                <a:cubicBezTo>
                  <a:pt x="2368" y="2101"/>
                  <a:pt x="2372" y="2104"/>
                  <a:pt x="2377" y="2106"/>
                </a:cubicBezTo>
                <a:cubicBezTo>
                  <a:pt x="2399" y="2118"/>
                  <a:pt x="2421" y="2129"/>
                  <a:pt x="2443" y="2141"/>
                </a:cubicBezTo>
                <a:cubicBezTo>
                  <a:pt x="2448" y="2144"/>
                  <a:pt x="2453" y="2147"/>
                  <a:pt x="2458" y="2150"/>
                </a:cubicBezTo>
                <a:cubicBezTo>
                  <a:pt x="2477" y="2160"/>
                  <a:pt x="2495" y="2171"/>
                  <a:pt x="2512" y="2181"/>
                </a:cubicBezTo>
                <a:lnTo>
                  <a:pt x="2531" y="2193"/>
                </a:lnTo>
                <a:cubicBezTo>
                  <a:pt x="2545" y="2202"/>
                  <a:pt x="2559" y="2210"/>
                  <a:pt x="2571" y="2218"/>
                </a:cubicBezTo>
                <a:cubicBezTo>
                  <a:pt x="2580" y="2225"/>
                  <a:pt x="2588" y="2230"/>
                  <a:pt x="2597" y="2237"/>
                </a:cubicBezTo>
                <a:cubicBezTo>
                  <a:pt x="2603" y="2241"/>
                  <a:pt x="2609" y="2245"/>
                  <a:pt x="2615" y="2250"/>
                </a:cubicBezTo>
                <a:cubicBezTo>
                  <a:pt x="2628" y="2260"/>
                  <a:pt x="2641" y="2271"/>
                  <a:pt x="2654" y="2281"/>
                </a:cubicBezTo>
                <a:cubicBezTo>
                  <a:pt x="2679" y="2303"/>
                  <a:pt x="2701" y="2328"/>
                  <a:pt x="2720" y="2355"/>
                </a:cubicBezTo>
                <a:cubicBezTo>
                  <a:pt x="2732" y="2372"/>
                  <a:pt x="2743" y="2389"/>
                  <a:pt x="2754" y="2407"/>
                </a:cubicBezTo>
                <a:moveTo>
                  <a:pt x="2790" y="2469"/>
                </a:moveTo>
                <a:cubicBezTo>
                  <a:pt x="3008" y="2874"/>
                  <a:pt x="3029" y="3396"/>
                  <a:pt x="3031" y="3896"/>
                </a:cubicBezTo>
                <a:cubicBezTo>
                  <a:pt x="3031" y="3949"/>
                  <a:pt x="3031" y="4002"/>
                  <a:pt x="3031" y="4054"/>
                </a:cubicBezTo>
                <a:lnTo>
                  <a:pt x="3031" y="4068"/>
                </a:lnTo>
                <a:cubicBezTo>
                  <a:pt x="3030" y="4113"/>
                  <a:pt x="3030" y="4158"/>
                  <a:pt x="3031" y="4203"/>
                </a:cubicBezTo>
                <a:lnTo>
                  <a:pt x="3031" y="4217"/>
                </a:lnTo>
                <a:cubicBezTo>
                  <a:pt x="3031" y="4272"/>
                  <a:pt x="3031" y="4325"/>
                  <a:pt x="3031" y="4378"/>
                </a:cubicBezTo>
                <a:cubicBezTo>
                  <a:pt x="3031" y="4384"/>
                  <a:pt x="3031" y="4389"/>
                  <a:pt x="3032" y="4395"/>
                </a:cubicBezTo>
                <a:cubicBezTo>
                  <a:pt x="3033" y="4453"/>
                  <a:pt x="3035" y="4510"/>
                  <a:pt x="3037" y="4566"/>
                </a:cubicBezTo>
                <a:cubicBezTo>
                  <a:pt x="3038" y="4573"/>
                  <a:pt x="3038" y="4580"/>
                  <a:pt x="3038" y="4586"/>
                </a:cubicBezTo>
                <a:cubicBezTo>
                  <a:pt x="3041" y="4642"/>
                  <a:pt x="3045" y="4695"/>
                  <a:pt x="3050" y="4747"/>
                </a:cubicBezTo>
                <a:cubicBezTo>
                  <a:pt x="3051" y="4758"/>
                  <a:pt x="3053" y="4769"/>
                  <a:pt x="3054" y="4779"/>
                </a:cubicBezTo>
                <a:cubicBezTo>
                  <a:pt x="3059" y="4825"/>
                  <a:pt x="3065" y="4870"/>
                  <a:pt x="3072" y="4913"/>
                </a:cubicBezTo>
                <a:cubicBezTo>
                  <a:pt x="3076" y="4935"/>
                  <a:pt x="3080" y="4956"/>
                  <a:pt x="3084" y="4977"/>
                </a:cubicBezTo>
                <a:cubicBezTo>
                  <a:pt x="3095" y="5027"/>
                  <a:pt x="3109" y="5076"/>
                  <a:pt x="3125" y="5125"/>
                </a:cubicBezTo>
                <a:cubicBezTo>
                  <a:pt x="3129" y="5151"/>
                  <a:pt x="3132" y="5175"/>
                  <a:pt x="3136" y="5199"/>
                </a:cubicBezTo>
                <a:cubicBezTo>
                  <a:pt x="3098" y="5107"/>
                  <a:pt x="3070" y="5011"/>
                  <a:pt x="3055" y="4912"/>
                </a:cubicBezTo>
                <a:cubicBezTo>
                  <a:pt x="3050" y="4887"/>
                  <a:pt x="3047" y="4862"/>
                  <a:pt x="3043" y="4837"/>
                </a:cubicBezTo>
                <a:cubicBezTo>
                  <a:pt x="3039" y="4808"/>
                  <a:pt x="3036" y="4778"/>
                  <a:pt x="3033" y="4747"/>
                </a:cubicBezTo>
                <a:cubicBezTo>
                  <a:pt x="3032" y="4735"/>
                  <a:pt x="3031" y="4723"/>
                  <a:pt x="3030" y="4711"/>
                </a:cubicBezTo>
                <a:cubicBezTo>
                  <a:pt x="3026" y="4664"/>
                  <a:pt x="3023" y="4615"/>
                  <a:pt x="3020" y="4566"/>
                </a:cubicBezTo>
                <a:cubicBezTo>
                  <a:pt x="3020" y="4559"/>
                  <a:pt x="3020" y="4551"/>
                  <a:pt x="3020" y="4544"/>
                </a:cubicBezTo>
                <a:cubicBezTo>
                  <a:pt x="3017" y="4490"/>
                  <a:pt x="3016" y="4435"/>
                  <a:pt x="3015" y="4379"/>
                </a:cubicBezTo>
                <a:cubicBezTo>
                  <a:pt x="3015" y="4374"/>
                  <a:pt x="3015" y="4368"/>
                  <a:pt x="3015" y="4363"/>
                </a:cubicBezTo>
                <a:cubicBezTo>
                  <a:pt x="3014" y="4310"/>
                  <a:pt x="3013" y="4256"/>
                  <a:pt x="3013" y="4202"/>
                </a:cubicBezTo>
                <a:cubicBezTo>
                  <a:pt x="3013" y="4197"/>
                  <a:pt x="3013" y="4193"/>
                  <a:pt x="3013" y="4187"/>
                </a:cubicBezTo>
                <a:cubicBezTo>
                  <a:pt x="3013" y="4142"/>
                  <a:pt x="3013" y="4097"/>
                  <a:pt x="3013" y="4051"/>
                </a:cubicBezTo>
                <a:lnTo>
                  <a:pt x="3013" y="3896"/>
                </a:lnTo>
                <a:cubicBezTo>
                  <a:pt x="3012" y="3375"/>
                  <a:pt x="2988" y="2831"/>
                  <a:pt x="2744" y="2426"/>
                </a:cubicBezTo>
                <a:cubicBezTo>
                  <a:pt x="2744" y="2425"/>
                  <a:pt x="2744" y="2425"/>
                  <a:pt x="2744" y="2425"/>
                </a:cubicBezTo>
                <a:cubicBezTo>
                  <a:pt x="2744" y="2424"/>
                  <a:pt x="2744" y="2422"/>
                  <a:pt x="2743" y="2422"/>
                </a:cubicBezTo>
                <a:cubicBezTo>
                  <a:pt x="2759" y="2436"/>
                  <a:pt x="2775" y="2452"/>
                  <a:pt x="2790" y="2469"/>
                </a:cubicBezTo>
                <a:moveTo>
                  <a:pt x="7919" y="11472"/>
                </a:moveTo>
                <a:cubicBezTo>
                  <a:pt x="7910" y="11515"/>
                  <a:pt x="7901" y="11560"/>
                  <a:pt x="7894" y="11606"/>
                </a:cubicBezTo>
                <a:cubicBezTo>
                  <a:pt x="7884" y="11671"/>
                  <a:pt x="7875" y="11738"/>
                  <a:pt x="7871" y="11807"/>
                </a:cubicBezTo>
                <a:lnTo>
                  <a:pt x="7871" y="11807"/>
                </a:lnTo>
                <a:lnTo>
                  <a:pt x="7868" y="11841"/>
                </a:lnTo>
                <a:cubicBezTo>
                  <a:pt x="7867" y="11852"/>
                  <a:pt x="7867" y="11864"/>
                  <a:pt x="7867" y="11874"/>
                </a:cubicBezTo>
                <a:cubicBezTo>
                  <a:pt x="7867" y="11883"/>
                  <a:pt x="7867" y="11890"/>
                  <a:pt x="7866" y="11899"/>
                </a:cubicBezTo>
                <a:cubicBezTo>
                  <a:pt x="7866" y="11913"/>
                  <a:pt x="7865" y="11926"/>
                  <a:pt x="7865" y="11940"/>
                </a:cubicBezTo>
                <a:lnTo>
                  <a:pt x="7865" y="11959"/>
                </a:lnTo>
                <a:cubicBezTo>
                  <a:pt x="7867" y="12276"/>
                  <a:pt x="7947" y="12639"/>
                  <a:pt x="8199" y="13074"/>
                </a:cubicBezTo>
                <a:lnTo>
                  <a:pt x="8184" y="13083"/>
                </a:lnTo>
                <a:cubicBezTo>
                  <a:pt x="7924" y="12633"/>
                  <a:pt x="7845" y="12258"/>
                  <a:pt x="7848" y="11932"/>
                </a:cubicBezTo>
                <a:cubicBezTo>
                  <a:pt x="7848" y="11925"/>
                  <a:pt x="7848" y="11919"/>
                  <a:pt x="7848" y="11913"/>
                </a:cubicBezTo>
                <a:cubicBezTo>
                  <a:pt x="7849" y="11897"/>
                  <a:pt x="7849" y="11880"/>
                  <a:pt x="7850" y="11864"/>
                </a:cubicBezTo>
                <a:cubicBezTo>
                  <a:pt x="7851" y="11856"/>
                  <a:pt x="7851" y="11848"/>
                  <a:pt x="7852" y="11840"/>
                </a:cubicBezTo>
                <a:cubicBezTo>
                  <a:pt x="7852" y="11826"/>
                  <a:pt x="7853" y="11811"/>
                  <a:pt x="7854" y="11796"/>
                </a:cubicBezTo>
                <a:cubicBezTo>
                  <a:pt x="7856" y="11785"/>
                  <a:pt x="7856" y="11774"/>
                  <a:pt x="7857" y="11763"/>
                </a:cubicBezTo>
                <a:cubicBezTo>
                  <a:pt x="7858" y="11751"/>
                  <a:pt x="7860" y="11739"/>
                  <a:pt x="7861" y="11728"/>
                </a:cubicBezTo>
                <a:cubicBezTo>
                  <a:pt x="7861" y="11720"/>
                  <a:pt x="7862" y="11713"/>
                  <a:pt x="7864" y="11706"/>
                </a:cubicBezTo>
                <a:cubicBezTo>
                  <a:pt x="7867" y="11688"/>
                  <a:pt x="7870" y="11670"/>
                  <a:pt x="7874" y="11652"/>
                </a:cubicBezTo>
                <a:cubicBezTo>
                  <a:pt x="7886" y="11591"/>
                  <a:pt x="7902" y="11530"/>
                  <a:pt x="7919" y="11472"/>
                </a:cubicBezTo>
                <a:moveTo>
                  <a:pt x="4798" y="4799"/>
                </a:moveTo>
                <a:lnTo>
                  <a:pt x="4798" y="4799"/>
                </a:lnTo>
                <a:cubicBezTo>
                  <a:pt x="4893" y="4957"/>
                  <a:pt x="4903" y="5154"/>
                  <a:pt x="4873" y="5377"/>
                </a:cubicBezTo>
                <a:cubicBezTo>
                  <a:pt x="4865" y="5431"/>
                  <a:pt x="4855" y="5487"/>
                  <a:pt x="4844" y="5544"/>
                </a:cubicBezTo>
                <a:cubicBezTo>
                  <a:pt x="4829" y="5596"/>
                  <a:pt x="4811" y="5649"/>
                  <a:pt x="4793" y="5704"/>
                </a:cubicBezTo>
                <a:cubicBezTo>
                  <a:pt x="4792" y="5708"/>
                  <a:pt x="4791" y="5711"/>
                  <a:pt x="4789" y="5714"/>
                </a:cubicBezTo>
                <a:cubicBezTo>
                  <a:pt x="4799" y="5672"/>
                  <a:pt x="4810" y="5630"/>
                  <a:pt x="4818" y="5589"/>
                </a:cubicBezTo>
                <a:cubicBezTo>
                  <a:pt x="4834" y="5515"/>
                  <a:pt x="4848" y="5444"/>
                  <a:pt x="4857" y="5374"/>
                </a:cubicBezTo>
                <a:cubicBezTo>
                  <a:pt x="4887" y="5154"/>
                  <a:pt x="4876" y="4961"/>
                  <a:pt x="4784" y="4808"/>
                </a:cubicBezTo>
                <a:lnTo>
                  <a:pt x="4784" y="4808"/>
                </a:lnTo>
                <a:cubicBezTo>
                  <a:pt x="4692" y="4661"/>
                  <a:pt x="4543" y="4560"/>
                  <a:pt x="4374" y="4529"/>
                </a:cubicBezTo>
                <a:cubicBezTo>
                  <a:pt x="4381" y="4525"/>
                  <a:pt x="4389" y="4521"/>
                  <a:pt x="4397" y="4517"/>
                </a:cubicBezTo>
                <a:cubicBezTo>
                  <a:pt x="4485" y="4535"/>
                  <a:pt x="4567" y="4573"/>
                  <a:pt x="4638" y="4627"/>
                </a:cubicBezTo>
                <a:cubicBezTo>
                  <a:pt x="4702" y="4673"/>
                  <a:pt x="4757" y="4732"/>
                  <a:pt x="4798" y="4799"/>
                </a:cubicBezTo>
                <a:moveTo>
                  <a:pt x="7800" y="10205"/>
                </a:moveTo>
                <a:lnTo>
                  <a:pt x="7800" y="10205"/>
                </a:lnTo>
                <a:cubicBezTo>
                  <a:pt x="8056" y="10631"/>
                  <a:pt x="7966" y="10989"/>
                  <a:pt x="7913" y="11415"/>
                </a:cubicBezTo>
                <a:cubicBezTo>
                  <a:pt x="7911" y="11427"/>
                  <a:pt x="7909" y="11440"/>
                  <a:pt x="7906" y="11452"/>
                </a:cubicBezTo>
                <a:cubicBezTo>
                  <a:pt x="7899" y="11475"/>
                  <a:pt x="7892" y="11500"/>
                  <a:pt x="7886" y="11524"/>
                </a:cubicBezTo>
                <a:cubicBezTo>
                  <a:pt x="7889" y="11492"/>
                  <a:pt x="7892" y="11461"/>
                  <a:pt x="7896" y="11430"/>
                </a:cubicBezTo>
                <a:cubicBezTo>
                  <a:pt x="7949" y="10994"/>
                  <a:pt x="8042" y="10639"/>
                  <a:pt x="7787" y="10213"/>
                </a:cubicBezTo>
                <a:cubicBezTo>
                  <a:pt x="7760" y="10168"/>
                  <a:pt x="7731" y="10126"/>
                  <a:pt x="7700" y="10084"/>
                </a:cubicBezTo>
                <a:cubicBezTo>
                  <a:pt x="7380" y="9655"/>
                  <a:pt x="6788" y="9397"/>
                  <a:pt x="6199" y="9122"/>
                </a:cubicBezTo>
                <a:cubicBezTo>
                  <a:pt x="6084" y="9068"/>
                  <a:pt x="5970" y="9014"/>
                  <a:pt x="5858" y="8958"/>
                </a:cubicBezTo>
                <a:cubicBezTo>
                  <a:pt x="5815" y="8936"/>
                  <a:pt x="5772" y="8914"/>
                  <a:pt x="5730" y="8892"/>
                </a:cubicBezTo>
                <a:cubicBezTo>
                  <a:pt x="5712" y="8882"/>
                  <a:pt x="5696" y="8873"/>
                  <a:pt x="5678" y="8864"/>
                </a:cubicBezTo>
                <a:cubicBezTo>
                  <a:pt x="5732" y="8887"/>
                  <a:pt x="5786" y="8909"/>
                  <a:pt x="5841" y="8931"/>
                </a:cubicBezTo>
                <a:cubicBezTo>
                  <a:pt x="5961" y="8992"/>
                  <a:pt x="6083" y="9050"/>
                  <a:pt x="6206" y="9108"/>
                </a:cubicBezTo>
                <a:cubicBezTo>
                  <a:pt x="6794" y="9383"/>
                  <a:pt x="7389" y="9640"/>
                  <a:pt x="7713" y="10074"/>
                </a:cubicBezTo>
                <a:cubicBezTo>
                  <a:pt x="7746" y="10119"/>
                  <a:pt x="7775" y="10162"/>
                  <a:pt x="7800" y="10205"/>
                </a:cubicBezTo>
                <a:moveTo>
                  <a:pt x="4367" y="4512"/>
                </a:moveTo>
                <a:cubicBezTo>
                  <a:pt x="4362" y="4515"/>
                  <a:pt x="4356" y="4518"/>
                  <a:pt x="4350" y="4521"/>
                </a:cubicBezTo>
                <a:cubicBezTo>
                  <a:pt x="4348" y="4522"/>
                  <a:pt x="4346" y="4524"/>
                  <a:pt x="4344" y="4525"/>
                </a:cubicBezTo>
                <a:cubicBezTo>
                  <a:pt x="4332" y="4525"/>
                  <a:pt x="4321" y="4524"/>
                  <a:pt x="4310" y="4524"/>
                </a:cubicBezTo>
                <a:cubicBezTo>
                  <a:pt x="4325" y="4519"/>
                  <a:pt x="4341" y="4514"/>
                  <a:pt x="4356" y="4510"/>
                </a:cubicBezTo>
                <a:cubicBezTo>
                  <a:pt x="4360" y="4511"/>
                  <a:pt x="4363" y="4511"/>
                  <a:pt x="4367" y="4512"/>
                </a:cubicBezTo>
                <a:moveTo>
                  <a:pt x="4303" y="4509"/>
                </a:moveTo>
                <a:cubicBezTo>
                  <a:pt x="4287" y="4514"/>
                  <a:pt x="4271" y="4521"/>
                  <a:pt x="4256" y="4527"/>
                </a:cubicBezTo>
                <a:cubicBezTo>
                  <a:pt x="4247" y="4529"/>
                  <a:pt x="4237" y="4529"/>
                  <a:pt x="4228" y="4532"/>
                </a:cubicBezTo>
                <a:cubicBezTo>
                  <a:pt x="4212" y="4534"/>
                  <a:pt x="4197" y="4537"/>
                  <a:pt x="4182" y="4542"/>
                </a:cubicBezTo>
                <a:cubicBezTo>
                  <a:pt x="4168" y="4545"/>
                  <a:pt x="4154" y="4550"/>
                  <a:pt x="4140" y="4555"/>
                </a:cubicBezTo>
                <a:cubicBezTo>
                  <a:pt x="4133" y="4557"/>
                  <a:pt x="4126" y="4560"/>
                  <a:pt x="4118" y="4563"/>
                </a:cubicBezTo>
                <a:cubicBezTo>
                  <a:pt x="4102" y="4570"/>
                  <a:pt x="4086" y="4577"/>
                  <a:pt x="4070" y="4585"/>
                </a:cubicBezTo>
                <a:cubicBezTo>
                  <a:pt x="4064" y="4587"/>
                  <a:pt x="4060" y="4589"/>
                  <a:pt x="4055" y="4592"/>
                </a:cubicBezTo>
                <a:cubicBezTo>
                  <a:pt x="4037" y="4600"/>
                  <a:pt x="4021" y="4610"/>
                  <a:pt x="4004" y="4620"/>
                </a:cubicBezTo>
                <a:lnTo>
                  <a:pt x="4003" y="4621"/>
                </a:lnTo>
                <a:cubicBezTo>
                  <a:pt x="3999" y="4623"/>
                  <a:pt x="3996" y="4625"/>
                  <a:pt x="3992" y="4627"/>
                </a:cubicBezTo>
                <a:cubicBezTo>
                  <a:pt x="3973" y="4639"/>
                  <a:pt x="3955" y="4651"/>
                  <a:pt x="3937" y="4664"/>
                </a:cubicBezTo>
                <a:cubicBezTo>
                  <a:pt x="3934" y="4666"/>
                  <a:pt x="3932" y="4668"/>
                  <a:pt x="3928" y="4670"/>
                </a:cubicBezTo>
                <a:cubicBezTo>
                  <a:pt x="3736" y="4808"/>
                  <a:pt x="3568" y="5007"/>
                  <a:pt x="3419" y="5097"/>
                </a:cubicBezTo>
                <a:cubicBezTo>
                  <a:pt x="3362" y="5132"/>
                  <a:pt x="3306" y="5150"/>
                  <a:pt x="3253" y="5139"/>
                </a:cubicBezTo>
                <a:cubicBezTo>
                  <a:pt x="3206" y="5128"/>
                  <a:pt x="3165" y="5100"/>
                  <a:pt x="3136" y="5060"/>
                </a:cubicBezTo>
                <a:cubicBezTo>
                  <a:pt x="3136" y="5050"/>
                  <a:pt x="3135" y="5040"/>
                  <a:pt x="3134" y="5030"/>
                </a:cubicBezTo>
                <a:cubicBezTo>
                  <a:pt x="3174" y="5087"/>
                  <a:pt x="3214" y="5116"/>
                  <a:pt x="3256" y="5124"/>
                </a:cubicBezTo>
                <a:cubicBezTo>
                  <a:pt x="3304" y="5133"/>
                  <a:pt x="3355" y="5117"/>
                  <a:pt x="3412" y="5083"/>
                </a:cubicBezTo>
                <a:cubicBezTo>
                  <a:pt x="3555" y="4997"/>
                  <a:pt x="3721" y="4800"/>
                  <a:pt x="3914" y="4661"/>
                </a:cubicBezTo>
                <a:cubicBezTo>
                  <a:pt x="3917" y="4658"/>
                  <a:pt x="3920" y="4657"/>
                  <a:pt x="3923" y="4654"/>
                </a:cubicBezTo>
                <a:cubicBezTo>
                  <a:pt x="3940" y="4642"/>
                  <a:pt x="3958" y="4631"/>
                  <a:pt x="3976" y="4619"/>
                </a:cubicBezTo>
                <a:cubicBezTo>
                  <a:pt x="3979" y="4617"/>
                  <a:pt x="3983" y="4615"/>
                  <a:pt x="3986" y="4612"/>
                </a:cubicBezTo>
                <a:cubicBezTo>
                  <a:pt x="3989" y="4610"/>
                  <a:pt x="3992" y="4608"/>
                  <a:pt x="3996" y="4606"/>
                </a:cubicBezTo>
                <a:cubicBezTo>
                  <a:pt x="4009" y="4599"/>
                  <a:pt x="4022" y="4591"/>
                  <a:pt x="4035" y="4584"/>
                </a:cubicBezTo>
                <a:cubicBezTo>
                  <a:pt x="4040" y="4582"/>
                  <a:pt x="4045" y="4579"/>
                  <a:pt x="4049" y="4577"/>
                </a:cubicBezTo>
                <a:cubicBezTo>
                  <a:pt x="4063" y="4570"/>
                  <a:pt x="4077" y="4563"/>
                  <a:pt x="4091" y="4557"/>
                </a:cubicBezTo>
                <a:cubicBezTo>
                  <a:pt x="4098" y="4554"/>
                  <a:pt x="4105" y="4551"/>
                  <a:pt x="4113" y="4548"/>
                </a:cubicBezTo>
                <a:cubicBezTo>
                  <a:pt x="4119" y="4545"/>
                  <a:pt x="4125" y="4543"/>
                  <a:pt x="4131" y="4541"/>
                </a:cubicBezTo>
                <a:cubicBezTo>
                  <a:pt x="4146" y="4536"/>
                  <a:pt x="4161" y="4531"/>
                  <a:pt x="4177" y="4527"/>
                </a:cubicBezTo>
                <a:cubicBezTo>
                  <a:pt x="4218" y="4515"/>
                  <a:pt x="4260" y="4509"/>
                  <a:pt x="4303" y="4509"/>
                </a:cubicBezTo>
                <a:moveTo>
                  <a:pt x="4798" y="5744"/>
                </a:moveTo>
                <a:cubicBezTo>
                  <a:pt x="4797" y="5749"/>
                  <a:pt x="4795" y="5754"/>
                  <a:pt x="4795" y="5759"/>
                </a:cubicBezTo>
                <a:cubicBezTo>
                  <a:pt x="4781" y="5812"/>
                  <a:pt x="4767" y="5867"/>
                  <a:pt x="4752" y="5921"/>
                </a:cubicBezTo>
                <a:cubicBezTo>
                  <a:pt x="4599" y="6497"/>
                  <a:pt x="4398" y="7163"/>
                  <a:pt x="4619" y="7789"/>
                </a:cubicBezTo>
                <a:cubicBezTo>
                  <a:pt x="4651" y="7878"/>
                  <a:pt x="4691" y="7963"/>
                  <a:pt x="4739" y="8045"/>
                </a:cubicBezTo>
                <a:lnTo>
                  <a:pt x="4739" y="8045"/>
                </a:lnTo>
                <a:cubicBezTo>
                  <a:pt x="4933" y="8367"/>
                  <a:pt x="5246" y="8603"/>
                  <a:pt x="5603" y="8805"/>
                </a:cubicBezTo>
                <a:cubicBezTo>
                  <a:pt x="5618" y="8813"/>
                  <a:pt x="5632" y="8822"/>
                  <a:pt x="5647" y="8829"/>
                </a:cubicBezTo>
                <a:cubicBezTo>
                  <a:pt x="5636" y="8826"/>
                  <a:pt x="5626" y="8822"/>
                  <a:pt x="5615" y="8818"/>
                </a:cubicBezTo>
                <a:cubicBezTo>
                  <a:pt x="5583" y="8804"/>
                  <a:pt x="5551" y="8789"/>
                  <a:pt x="5519" y="8775"/>
                </a:cubicBezTo>
                <a:cubicBezTo>
                  <a:pt x="5192" y="8582"/>
                  <a:pt x="4908" y="8355"/>
                  <a:pt x="4726" y="8053"/>
                </a:cubicBezTo>
                <a:cubicBezTo>
                  <a:pt x="4677" y="7971"/>
                  <a:pt x="4636" y="7884"/>
                  <a:pt x="4604" y="7794"/>
                </a:cubicBezTo>
                <a:cubicBezTo>
                  <a:pt x="4406" y="7232"/>
                  <a:pt x="4545" y="6639"/>
                  <a:pt x="4686" y="6109"/>
                </a:cubicBezTo>
                <a:cubicBezTo>
                  <a:pt x="4701" y="6051"/>
                  <a:pt x="4716" y="5993"/>
                  <a:pt x="4732" y="5936"/>
                </a:cubicBezTo>
                <a:cubicBezTo>
                  <a:pt x="4755" y="5871"/>
                  <a:pt x="4777" y="5807"/>
                  <a:pt x="4798" y="5744"/>
                </a:cubicBezTo>
                <a:moveTo>
                  <a:pt x="2654" y="2282"/>
                </a:moveTo>
                <a:cubicBezTo>
                  <a:pt x="2641" y="2271"/>
                  <a:pt x="2628" y="2260"/>
                  <a:pt x="2615" y="2250"/>
                </a:cubicBezTo>
                <a:cubicBezTo>
                  <a:pt x="2613" y="2248"/>
                  <a:pt x="2612" y="2245"/>
                  <a:pt x="2610" y="2243"/>
                </a:cubicBezTo>
                <a:cubicBezTo>
                  <a:pt x="2601" y="2230"/>
                  <a:pt x="2591" y="2216"/>
                  <a:pt x="2580" y="2204"/>
                </a:cubicBezTo>
                <a:cubicBezTo>
                  <a:pt x="2568" y="2191"/>
                  <a:pt x="2556" y="2179"/>
                  <a:pt x="2543" y="2168"/>
                </a:cubicBezTo>
                <a:cubicBezTo>
                  <a:pt x="2532" y="2158"/>
                  <a:pt x="2521" y="2149"/>
                  <a:pt x="2508" y="2139"/>
                </a:cubicBezTo>
                <a:cubicBezTo>
                  <a:pt x="2501" y="2134"/>
                  <a:pt x="2494" y="2128"/>
                  <a:pt x="2486" y="2123"/>
                </a:cubicBezTo>
                <a:cubicBezTo>
                  <a:pt x="2471" y="2112"/>
                  <a:pt x="2454" y="2101"/>
                  <a:pt x="2438" y="2090"/>
                </a:cubicBezTo>
                <a:cubicBezTo>
                  <a:pt x="2432" y="2087"/>
                  <a:pt x="2427" y="2083"/>
                  <a:pt x="2420" y="2080"/>
                </a:cubicBezTo>
                <a:cubicBezTo>
                  <a:pt x="2401" y="2068"/>
                  <a:pt x="2381" y="2056"/>
                  <a:pt x="2359" y="2045"/>
                </a:cubicBezTo>
                <a:cubicBezTo>
                  <a:pt x="2355" y="2042"/>
                  <a:pt x="2350" y="2040"/>
                  <a:pt x="2345" y="2037"/>
                </a:cubicBezTo>
                <a:cubicBezTo>
                  <a:pt x="2327" y="2027"/>
                  <a:pt x="2308" y="2018"/>
                  <a:pt x="2289" y="2008"/>
                </a:cubicBezTo>
                <a:cubicBezTo>
                  <a:pt x="2287" y="2007"/>
                  <a:pt x="2285" y="2006"/>
                  <a:pt x="2283" y="2005"/>
                </a:cubicBezTo>
                <a:cubicBezTo>
                  <a:pt x="2280" y="2003"/>
                  <a:pt x="2276" y="2001"/>
                  <a:pt x="2272" y="2000"/>
                </a:cubicBezTo>
                <a:cubicBezTo>
                  <a:pt x="1823" y="1776"/>
                  <a:pt x="1086" y="1536"/>
                  <a:pt x="686" y="868"/>
                </a:cubicBezTo>
                <a:cubicBezTo>
                  <a:pt x="588" y="704"/>
                  <a:pt x="517" y="526"/>
                  <a:pt x="473" y="341"/>
                </a:cubicBezTo>
                <a:lnTo>
                  <a:pt x="488" y="337"/>
                </a:lnTo>
                <a:cubicBezTo>
                  <a:pt x="532" y="521"/>
                  <a:pt x="603" y="697"/>
                  <a:pt x="700" y="860"/>
                </a:cubicBezTo>
                <a:cubicBezTo>
                  <a:pt x="968" y="1306"/>
                  <a:pt x="1388" y="1561"/>
                  <a:pt x="1772" y="1748"/>
                </a:cubicBezTo>
                <a:cubicBezTo>
                  <a:pt x="1951" y="1836"/>
                  <a:pt x="2122" y="1909"/>
                  <a:pt x="2266" y="1979"/>
                </a:cubicBezTo>
                <a:cubicBezTo>
                  <a:pt x="2270" y="1981"/>
                  <a:pt x="2274" y="1983"/>
                  <a:pt x="2277" y="1985"/>
                </a:cubicBezTo>
                <a:cubicBezTo>
                  <a:pt x="2284" y="1988"/>
                  <a:pt x="2290" y="1991"/>
                  <a:pt x="2296" y="1994"/>
                </a:cubicBezTo>
                <a:cubicBezTo>
                  <a:pt x="2311" y="2001"/>
                  <a:pt x="2325" y="2008"/>
                  <a:pt x="2339" y="2016"/>
                </a:cubicBezTo>
                <a:lnTo>
                  <a:pt x="2352" y="2023"/>
                </a:lnTo>
                <a:cubicBezTo>
                  <a:pt x="2373" y="2034"/>
                  <a:pt x="2393" y="2045"/>
                  <a:pt x="2411" y="2056"/>
                </a:cubicBezTo>
                <a:cubicBezTo>
                  <a:pt x="2417" y="2060"/>
                  <a:pt x="2423" y="2063"/>
                  <a:pt x="2428" y="2066"/>
                </a:cubicBezTo>
                <a:cubicBezTo>
                  <a:pt x="2443" y="2075"/>
                  <a:pt x="2458" y="2085"/>
                  <a:pt x="2472" y="2094"/>
                </a:cubicBezTo>
                <a:cubicBezTo>
                  <a:pt x="2480" y="2099"/>
                  <a:pt x="2487" y="2104"/>
                  <a:pt x="2495" y="2109"/>
                </a:cubicBezTo>
                <a:cubicBezTo>
                  <a:pt x="2503" y="2115"/>
                  <a:pt x="2510" y="2120"/>
                  <a:pt x="2518" y="2126"/>
                </a:cubicBezTo>
                <a:cubicBezTo>
                  <a:pt x="2530" y="2135"/>
                  <a:pt x="2541" y="2145"/>
                  <a:pt x="2552" y="2155"/>
                </a:cubicBezTo>
                <a:cubicBezTo>
                  <a:pt x="2579" y="2178"/>
                  <a:pt x="2603" y="2205"/>
                  <a:pt x="2624" y="2234"/>
                </a:cubicBezTo>
                <a:cubicBezTo>
                  <a:pt x="2634" y="2250"/>
                  <a:pt x="2644" y="2266"/>
                  <a:pt x="2654" y="2282"/>
                </a:cubicBezTo>
                <a:moveTo>
                  <a:pt x="2684" y="2336"/>
                </a:moveTo>
                <a:cubicBezTo>
                  <a:pt x="2689" y="2345"/>
                  <a:pt x="2694" y="2354"/>
                  <a:pt x="2699" y="2363"/>
                </a:cubicBezTo>
                <a:cubicBezTo>
                  <a:pt x="2689" y="2357"/>
                  <a:pt x="2680" y="2350"/>
                  <a:pt x="2670" y="2343"/>
                </a:cubicBezTo>
                <a:cubicBezTo>
                  <a:pt x="2661" y="2327"/>
                  <a:pt x="2653" y="2311"/>
                  <a:pt x="2643" y="2295"/>
                </a:cubicBezTo>
                <a:cubicBezTo>
                  <a:pt x="2658" y="2308"/>
                  <a:pt x="2672" y="2321"/>
                  <a:pt x="2684" y="2336"/>
                </a:cubicBezTo>
                <a:moveTo>
                  <a:pt x="2716" y="2399"/>
                </a:moveTo>
                <a:cubicBezTo>
                  <a:pt x="2888" y="2764"/>
                  <a:pt x="2914" y="3223"/>
                  <a:pt x="2926" y="3670"/>
                </a:cubicBezTo>
                <a:cubicBezTo>
                  <a:pt x="2929" y="3764"/>
                  <a:pt x="2930" y="3857"/>
                  <a:pt x="2933" y="3948"/>
                </a:cubicBezTo>
                <a:cubicBezTo>
                  <a:pt x="2933" y="3953"/>
                  <a:pt x="2933" y="3959"/>
                  <a:pt x="2933" y="3963"/>
                </a:cubicBezTo>
                <a:cubicBezTo>
                  <a:pt x="2935" y="4012"/>
                  <a:pt x="2937" y="4061"/>
                  <a:pt x="2939" y="4109"/>
                </a:cubicBezTo>
                <a:cubicBezTo>
                  <a:pt x="2939" y="4115"/>
                  <a:pt x="2940" y="4121"/>
                  <a:pt x="2940" y="4127"/>
                </a:cubicBezTo>
                <a:cubicBezTo>
                  <a:pt x="2942" y="4180"/>
                  <a:pt x="2945" y="4233"/>
                  <a:pt x="2948" y="4284"/>
                </a:cubicBezTo>
                <a:cubicBezTo>
                  <a:pt x="2949" y="4292"/>
                  <a:pt x="2950" y="4300"/>
                  <a:pt x="2950" y="4307"/>
                </a:cubicBezTo>
                <a:cubicBezTo>
                  <a:pt x="2954" y="4359"/>
                  <a:pt x="2959" y="4410"/>
                  <a:pt x="2964" y="4459"/>
                </a:cubicBezTo>
                <a:cubicBezTo>
                  <a:pt x="2966" y="4471"/>
                  <a:pt x="2967" y="4482"/>
                  <a:pt x="2969" y="4493"/>
                </a:cubicBezTo>
                <a:cubicBezTo>
                  <a:pt x="2974" y="4538"/>
                  <a:pt x="2981" y="4581"/>
                  <a:pt x="2989" y="4623"/>
                </a:cubicBezTo>
                <a:cubicBezTo>
                  <a:pt x="2993" y="4646"/>
                  <a:pt x="2997" y="4668"/>
                  <a:pt x="3002" y="4690"/>
                </a:cubicBezTo>
                <a:cubicBezTo>
                  <a:pt x="3013" y="4740"/>
                  <a:pt x="3027" y="4789"/>
                  <a:pt x="3043" y="4837"/>
                </a:cubicBezTo>
                <a:cubicBezTo>
                  <a:pt x="3047" y="4862"/>
                  <a:pt x="3050" y="4887"/>
                  <a:pt x="3055" y="4912"/>
                </a:cubicBezTo>
                <a:cubicBezTo>
                  <a:pt x="3017" y="4819"/>
                  <a:pt x="2989" y="4721"/>
                  <a:pt x="2973" y="4622"/>
                </a:cubicBezTo>
                <a:cubicBezTo>
                  <a:pt x="2968" y="4597"/>
                  <a:pt x="2964" y="4570"/>
                  <a:pt x="2960" y="4544"/>
                </a:cubicBezTo>
                <a:cubicBezTo>
                  <a:pt x="2955" y="4516"/>
                  <a:pt x="2952" y="4487"/>
                  <a:pt x="2948" y="4457"/>
                </a:cubicBezTo>
                <a:cubicBezTo>
                  <a:pt x="2947" y="4445"/>
                  <a:pt x="2945" y="4433"/>
                  <a:pt x="2944" y="4420"/>
                </a:cubicBezTo>
                <a:cubicBezTo>
                  <a:pt x="2940" y="4375"/>
                  <a:pt x="2936" y="4329"/>
                  <a:pt x="2933" y="4283"/>
                </a:cubicBezTo>
                <a:cubicBezTo>
                  <a:pt x="2932" y="4275"/>
                  <a:pt x="2931" y="4267"/>
                  <a:pt x="2931" y="4259"/>
                </a:cubicBezTo>
                <a:cubicBezTo>
                  <a:pt x="2928" y="4209"/>
                  <a:pt x="2925" y="4159"/>
                  <a:pt x="2923" y="4107"/>
                </a:cubicBezTo>
                <a:cubicBezTo>
                  <a:pt x="2922" y="4101"/>
                  <a:pt x="2922" y="4095"/>
                  <a:pt x="2922" y="4088"/>
                </a:cubicBezTo>
                <a:cubicBezTo>
                  <a:pt x="2920" y="4041"/>
                  <a:pt x="2918" y="3993"/>
                  <a:pt x="2918" y="3944"/>
                </a:cubicBezTo>
                <a:cubicBezTo>
                  <a:pt x="2918" y="3938"/>
                  <a:pt x="2917" y="3933"/>
                  <a:pt x="2917" y="3928"/>
                </a:cubicBezTo>
                <a:cubicBezTo>
                  <a:pt x="2914" y="3843"/>
                  <a:pt x="2913" y="3757"/>
                  <a:pt x="2910" y="3670"/>
                </a:cubicBezTo>
                <a:cubicBezTo>
                  <a:pt x="2898" y="3213"/>
                  <a:pt x="2870" y="2743"/>
                  <a:pt x="2688" y="2379"/>
                </a:cubicBezTo>
                <a:cubicBezTo>
                  <a:pt x="2699" y="2385"/>
                  <a:pt x="2707" y="2392"/>
                  <a:pt x="2716" y="2399"/>
                </a:cubicBezTo>
                <a:moveTo>
                  <a:pt x="7894" y="11606"/>
                </a:moveTo>
                <a:cubicBezTo>
                  <a:pt x="7891" y="11648"/>
                  <a:pt x="7889" y="11690"/>
                  <a:pt x="7887" y="11734"/>
                </a:cubicBezTo>
                <a:cubicBezTo>
                  <a:pt x="7886" y="11790"/>
                  <a:pt x="7886" y="11849"/>
                  <a:pt x="7889" y="11909"/>
                </a:cubicBezTo>
                <a:cubicBezTo>
                  <a:pt x="7889" y="11913"/>
                  <a:pt x="7889" y="11918"/>
                  <a:pt x="7890" y="11924"/>
                </a:cubicBezTo>
                <a:cubicBezTo>
                  <a:pt x="7890" y="11933"/>
                  <a:pt x="7890" y="11943"/>
                  <a:pt x="7891" y="11954"/>
                </a:cubicBezTo>
                <a:cubicBezTo>
                  <a:pt x="7892" y="11964"/>
                  <a:pt x="7893" y="11975"/>
                  <a:pt x="7894" y="11986"/>
                </a:cubicBezTo>
                <a:cubicBezTo>
                  <a:pt x="7894" y="11993"/>
                  <a:pt x="7894" y="12000"/>
                  <a:pt x="7895" y="12007"/>
                </a:cubicBezTo>
                <a:cubicBezTo>
                  <a:pt x="7923" y="12316"/>
                  <a:pt x="8022" y="12670"/>
                  <a:pt x="8274" y="13105"/>
                </a:cubicBezTo>
                <a:lnTo>
                  <a:pt x="8259" y="13113"/>
                </a:lnTo>
                <a:lnTo>
                  <a:pt x="8259" y="13113"/>
                </a:lnTo>
                <a:cubicBezTo>
                  <a:pt x="7998" y="12663"/>
                  <a:pt x="7901" y="12295"/>
                  <a:pt x="7877" y="11977"/>
                </a:cubicBezTo>
                <a:cubicBezTo>
                  <a:pt x="7876" y="11971"/>
                  <a:pt x="7876" y="11964"/>
                  <a:pt x="7875" y="11957"/>
                </a:cubicBezTo>
                <a:cubicBezTo>
                  <a:pt x="7875" y="11943"/>
                  <a:pt x="7874" y="11928"/>
                  <a:pt x="7873" y="11914"/>
                </a:cubicBezTo>
                <a:cubicBezTo>
                  <a:pt x="7872" y="11905"/>
                  <a:pt x="7872" y="11895"/>
                  <a:pt x="7872" y="11885"/>
                </a:cubicBezTo>
                <a:cubicBezTo>
                  <a:pt x="7871" y="11873"/>
                  <a:pt x="7871" y="11862"/>
                  <a:pt x="7871" y="11850"/>
                </a:cubicBezTo>
                <a:cubicBezTo>
                  <a:pt x="7871" y="11836"/>
                  <a:pt x="7871" y="11822"/>
                  <a:pt x="7871" y="11807"/>
                </a:cubicBezTo>
                <a:lnTo>
                  <a:pt x="7871" y="11807"/>
                </a:lnTo>
                <a:cubicBezTo>
                  <a:pt x="7875" y="11738"/>
                  <a:pt x="7884" y="11671"/>
                  <a:pt x="7894" y="11606"/>
                </a:cubicBezTo>
                <a:moveTo>
                  <a:pt x="3072" y="4913"/>
                </a:moveTo>
                <a:cubicBezTo>
                  <a:pt x="3080" y="4931"/>
                  <a:pt x="3087" y="4947"/>
                  <a:pt x="3096" y="4965"/>
                </a:cubicBezTo>
                <a:cubicBezTo>
                  <a:pt x="3102" y="4976"/>
                  <a:pt x="3107" y="4987"/>
                  <a:pt x="3114" y="4997"/>
                </a:cubicBezTo>
                <a:cubicBezTo>
                  <a:pt x="3114" y="5008"/>
                  <a:pt x="3115" y="5020"/>
                  <a:pt x="3116" y="5031"/>
                </a:cubicBezTo>
                <a:cubicBezTo>
                  <a:pt x="3112" y="5026"/>
                  <a:pt x="3109" y="5020"/>
                  <a:pt x="3105" y="5014"/>
                </a:cubicBezTo>
                <a:lnTo>
                  <a:pt x="3105" y="5014"/>
                </a:lnTo>
                <a:cubicBezTo>
                  <a:pt x="3098" y="5002"/>
                  <a:pt x="3091" y="4990"/>
                  <a:pt x="3084" y="4977"/>
                </a:cubicBezTo>
                <a:cubicBezTo>
                  <a:pt x="3080" y="4956"/>
                  <a:pt x="3076" y="4935"/>
                  <a:pt x="3072" y="4913"/>
                </a:cubicBezTo>
                <a:moveTo>
                  <a:pt x="4728" y="4864"/>
                </a:moveTo>
                <a:lnTo>
                  <a:pt x="4728" y="4864"/>
                </a:lnTo>
                <a:cubicBezTo>
                  <a:pt x="4845" y="5060"/>
                  <a:pt x="4852" y="5307"/>
                  <a:pt x="4818" y="5589"/>
                </a:cubicBezTo>
                <a:cubicBezTo>
                  <a:pt x="4810" y="5630"/>
                  <a:pt x="4799" y="5672"/>
                  <a:pt x="4789" y="5714"/>
                </a:cubicBezTo>
                <a:cubicBezTo>
                  <a:pt x="4788" y="5718"/>
                  <a:pt x="4787" y="5721"/>
                  <a:pt x="4785" y="5724"/>
                </a:cubicBezTo>
                <a:cubicBezTo>
                  <a:pt x="4790" y="5693"/>
                  <a:pt x="4795" y="5662"/>
                  <a:pt x="4799" y="5631"/>
                </a:cubicBezTo>
                <a:cubicBezTo>
                  <a:pt x="4837" y="5332"/>
                  <a:pt x="4837" y="5072"/>
                  <a:pt x="4716" y="4872"/>
                </a:cubicBezTo>
                <a:lnTo>
                  <a:pt x="4716" y="4872"/>
                </a:lnTo>
                <a:cubicBezTo>
                  <a:pt x="4671" y="4796"/>
                  <a:pt x="4610" y="4732"/>
                  <a:pt x="4540" y="4681"/>
                </a:cubicBezTo>
                <a:cubicBezTo>
                  <a:pt x="4472" y="4631"/>
                  <a:pt x="4397" y="4591"/>
                  <a:pt x="4316" y="4566"/>
                </a:cubicBezTo>
                <a:cubicBezTo>
                  <a:pt x="4321" y="4562"/>
                  <a:pt x="4327" y="4559"/>
                  <a:pt x="4331" y="4555"/>
                </a:cubicBezTo>
                <a:cubicBezTo>
                  <a:pt x="4410" y="4582"/>
                  <a:pt x="4482" y="4620"/>
                  <a:pt x="4548" y="4669"/>
                </a:cubicBezTo>
                <a:cubicBezTo>
                  <a:pt x="4621" y="4721"/>
                  <a:pt x="4682" y="4788"/>
                  <a:pt x="4728" y="4864"/>
                </a:cubicBezTo>
                <a:moveTo>
                  <a:pt x="4309" y="4548"/>
                </a:moveTo>
                <a:cubicBezTo>
                  <a:pt x="4305" y="4551"/>
                  <a:pt x="4299" y="4555"/>
                  <a:pt x="4294" y="4559"/>
                </a:cubicBezTo>
                <a:cubicBezTo>
                  <a:pt x="4279" y="4555"/>
                  <a:pt x="4264" y="4552"/>
                  <a:pt x="4249" y="4549"/>
                </a:cubicBezTo>
                <a:cubicBezTo>
                  <a:pt x="4256" y="4546"/>
                  <a:pt x="4264" y="4542"/>
                  <a:pt x="4272" y="4539"/>
                </a:cubicBezTo>
                <a:cubicBezTo>
                  <a:pt x="4284" y="4542"/>
                  <a:pt x="4297" y="4545"/>
                  <a:pt x="4309" y="4548"/>
                </a:cubicBezTo>
                <a:moveTo>
                  <a:pt x="4243" y="4533"/>
                </a:moveTo>
                <a:cubicBezTo>
                  <a:pt x="4235" y="4537"/>
                  <a:pt x="4228" y="4541"/>
                  <a:pt x="4220" y="4545"/>
                </a:cubicBezTo>
                <a:cubicBezTo>
                  <a:pt x="4207" y="4544"/>
                  <a:pt x="4195" y="4542"/>
                  <a:pt x="4182" y="4541"/>
                </a:cubicBezTo>
                <a:cubicBezTo>
                  <a:pt x="4197" y="4537"/>
                  <a:pt x="4212" y="4534"/>
                  <a:pt x="4228" y="4532"/>
                </a:cubicBezTo>
                <a:cubicBezTo>
                  <a:pt x="4233" y="4532"/>
                  <a:pt x="4237" y="4533"/>
                  <a:pt x="4243" y="4533"/>
                </a:cubicBezTo>
                <a:moveTo>
                  <a:pt x="7668" y="10345"/>
                </a:moveTo>
                <a:cubicBezTo>
                  <a:pt x="7919" y="10763"/>
                  <a:pt x="7879" y="11101"/>
                  <a:pt x="7881" y="11513"/>
                </a:cubicBezTo>
                <a:cubicBezTo>
                  <a:pt x="7881" y="11523"/>
                  <a:pt x="7881" y="11532"/>
                  <a:pt x="7881" y="11542"/>
                </a:cubicBezTo>
                <a:cubicBezTo>
                  <a:pt x="7876" y="11560"/>
                  <a:pt x="7871" y="11579"/>
                  <a:pt x="7867" y="11597"/>
                </a:cubicBezTo>
                <a:cubicBezTo>
                  <a:pt x="7867" y="11569"/>
                  <a:pt x="7867" y="11541"/>
                  <a:pt x="7867" y="11513"/>
                </a:cubicBezTo>
                <a:cubicBezTo>
                  <a:pt x="7864" y="11099"/>
                  <a:pt x="7905" y="10767"/>
                  <a:pt x="7656" y="10352"/>
                </a:cubicBezTo>
                <a:cubicBezTo>
                  <a:pt x="7623" y="10297"/>
                  <a:pt x="7588" y="10244"/>
                  <a:pt x="7549" y="10193"/>
                </a:cubicBezTo>
                <a:cubicBezTo>
                  <a:pt x="7234" y="9771"/>
                  <a:pt x="6714" y="9484"/>
                  <a:pt x="6198" y="9180"/>
                </a:cubicBezTo>
                <a:cubicBezTo>
                  <a:pt x="6090" y="9117"/>
                  <a:pt x="5982" y="9052"/>
                  <a:pt x="5876" y="8986"/>
                </a:cubicBezTo>
                <a:cubicBezTo>
                  <a:pt x="5842" y="8965"/>
                  <a:pt x="5809" y="8943"/>
                  <a:pt x="5775" y="8922"/>
                </a:cubicBezTo>
                <a:cubicBezTo>
                  <a:pt x="5760" y="8912"/>
                  <a:pt x="5745" y="8901"/>
                  <a:pt x="5730" y="8892"/>
                </a:cubicBezTo>
                <a:cubicBezTo>
                  <a:pt x="5772" y="8914"/>
                  <a:pt x="5815" y="8936"/>
                  <a:pt x="5858" y="8958"/>
                </a:cubicBezTo>
                <a:cubicBezTo>
                  <a:pt x="5971" y="9029"/>
                  <a:pt x="6088" y="9100"/>
                  <a:pt x="6205" y="9169"/>
                </a:cubicBezTo>
                <a:cubicBezTo>
                  <a:pt x="6721" y="9471"/>
                  <a:pt x="7243" y="9759"/>
                  <a:pt x="7561" y="10184"/>
                </a:cubicBezTo>
                <a:cubicBezTo>
                  <a:pt x="7600" y="10236"/>
                  <a:pt x="7635" y="10289"/>
                  <a:pt x="7668" y="10345"/>
                </a:cubicBezTo>
                <a:moveTo>
                  <a:pt x="4177" y="4527"/>
                </a:moveTo>
                <a:cubicBezTo>
                  <a:pt x="4161" y="4531"/>
                  <a:pt x="4146" y="4536"/>
                  <a:pt x="4131" y="4541"/>
                </a:cubicBezTo>
                <a:cubicBezTo>
                  <a:pt x="4118" y="4541"/>
                  <a:pt x="4105" y="4542"/>
                  <a:pt x="4093" y="4544"/>
                </a:cubicBezTo>
                <a:cubicBezTo>
                  <a:pt x="4087" y="4544"/>
                  <a:pt x="4083" y="4544"/>
                  <a:pt x="4077" y="4545"/>
                </a:cubicBezTo>
                <a:cubicBezTo>
                  <a:pt x="4068" y="4547"/>
                  <a:pt x="4057" y="4548"/>
                  <a:pt x="4048" y="4550"/>
                </a:cubicBezTo>
                <a:cubicBezTo>
                  <a:pt x="4032" y="4552"/>
                  <a:pt x="4017" y="4555"/>
                  <a:pt x="4002" y="4559"/>
                </a:cubicBezTo>
                <a:cubicBezTo>
                  <a:pt x="3995" y="4561"/>
                  <a:pt x="3987" y="4563"/>
                  <a:pt x="3980" y="4565"/>
                </a:cubicBezTo>
                <a:cubicBezTo>
                  <a:pt x="3962" y="4570"/>
                  <a:pt x="3944" y="4576"/>
                  <a:pt x="3927" y="4582"/>
                </a:cubicBezTo>
                <a:cubicBezTo>
                  <a:pt x="3922" y="4584"/>
                  <a:pt x="3917" y="4585"/>
                  <a:pt x="3913" y="4588"/>
                </a:cubicBezTo>
                <a:cubicBezTo>
                  <a:pt x="3894" y="4595"/>
                  <a:pt x="3875" y="4603"/>
                  <a:pt x="3856" y="4612"/>
                </a:cubicBezTo>
                <a:cubicBezTo>
                  <a:pt x="3852" y="4613"/>
                  <a:pt x="3849" y="4615"/>
                  <a:pt x="3845" y="4616"/>
                </a:cubicBezTo>
                <a:cubicBezTo>
                  <a:pt x="3792" y="4642"/>
                  <a:pt x="3740" y="4669"/>
                  <a:pt x="3689" y="4700"/>
                </a:cubicBezTo>
                <a:cubicBezTo>
                  <a:pt x="3631" y="4736"/>
                  <a:pt x="3575" y="4771"/>
                  <a:pt x="3522" y="4804"/>
                </a:cubicBezTo>
                <a:cubicBezTo>
                  <a:pt x="3428" y="4860"/>
                  <a:pt x="3341" y="4904"/>
                  <a:pt x="3260" y="4905"/>
                </a:cubicBezTo>
                <a:cubicBezTo>
                  <a:pt x="3211" y="4906"/>
                  <a:pt x="3163" y="4890"/>
                  <a:pt x="3125" y="4859"/>
                </a:cubicBezTo>
                <a:cubicBezTo>
                  <a:pt x="3125" y="4853"/>
                  <a:pt x="3125" y="4845"/>
                  <a:pt x="3125" y="4839"/>
                </a:cubicBezTo>
                <a:cubicBezTo>
                  <a:pt x="3161" y="4873"/>
                  <a:pt x="3210" y="4891"/>
                  <a:pt x="3260" y="4891"/>
                </a:cubicBezTo>
                <a:cubicBezTo>
                  <a:pt x="3336" y="4890"/>
                  <a:pt x="3421" y="4847"/>
                  <a:pt x="3514" y="4791"/>
                </a:cubicBezTo>
                <a:cubicBezTo>
                  <a:pt x="3567" y="4759"/>
                  <a:pt x="3623" y="4723"/>
                  <a:pt x="3682" y="4687"/>
                </a:cubicBezTo>
                <a:cubicBezTo>
                  <a:pt x="3729" y="4659"/>
                  <a:pt x="3779" y="4631"/>
                  <a:pt x="3830" y="4607"/>
                </a:cubicBezTo>
                <a:cubicBezTo>
                  <a:pt x="3834" y="4605"/>
                  <a:pt x="3838" y="4604"/>
                  <a:pt x="3841" y="4602"/>
                </a:cubicBezTo>
                <a:cubicBezTo>
                  <a:pt x="3859" y="4593"/>
                  <a:pt x="3876" y="4586"/>
                  <a:pt x="3894" y="4579"/>
                </a:cubicBezTo>
                <a:cubicBezTo>
                  <a:pt x="3899" y="4577"/>
                  <a:pt x="3904" y="4575"/>
                  <a:pt x="3909" y="4574"/>
                </a:cubicBezTo>
                <a:cubicBezTo>
                  <a:pt x="3924" y="4568"/>
                  <a:pt x="3939" y="4563"/>
                  <a:pt x="3954" y="4558"/>
                </a:cubicBezTo>
                <a:cubicBezTo>
                  <a:pt x="3962" y="4555"/>
                  <a:pt x="3969" y="4553"/>
                  <a:pt x="3976" y="4551"/>
                </a:cubicBezTo>
                <a:cubicBezTo>
                  <a:pt x="3984" y="4549"/>
                  <a:pt x="3992" y="4547"/>
                  <a:pt x="4000" y="4545"/>
                </a:cubicBezTo>
                <a:cubicBezTo>
                  <a:pt x="4014" y="4541"/>
                  <a:pt x="4028" y="4538"/>
                  <a:pt x="4043" y="4536"/>
                </a:cubicBezTo>
                <a:cubicBezTo>
                  <a:pt x="4054" y="4534"/>
                  <a:pt x="4064" y="4533"/>
                  <a:pt x="4075" y="4531"/>
                </a:cubicBezTo>
                <a:cubicBezTo>
                  <a:pt x="4109" y="4526"/>
                  <a:pt x="4143" y="4525"/>
                  <a:pt x="4177" y="4527"/>
                </a:cubicBezTo>
                <a:moveTo>
                  <a:pt x="4795" y="5759"/>
                </a:moveTo>
                <a:cubicBezTo>
                  <a:pt x="4794" y="5764"/>
                  <a:pt x="4792" y="5769"/>
                  <a:pt x="4791" y="5775"/>
                </a:cubicBezTo>
                <a:cubicBezTo>
                  <a:pt x="4784" y="5820"/>
                  <a:pt x="4777" y="5865"/>
                  <a:pt x="4769" y="5911"/>
                </a:cubicBezTo>
                <a:cubicBezTo>
                  <a:pt x="4756" y="5982"/>
                  <a:pt x="4742" y="6055"/>
                  <a:pt x="4730" y="6129"/>
                </a:cubicBezTo>
                <a:cubicBezTo>
                  <a:pt x="4638" y="6635"/>
                  <a:pt x="4550" y="7201"/>
                  <a:pt x="4744" y="7751"/>
                </a:cubicBezTo>
                <a:cubicBezTo>
                  <a:pt x="4783" y="7858"/>
                  <a:pt x="4832" y="7963"/>
                  <a:pt x="4890" y="8061"/>
                </a:cubicBezTo>
                <a:lnTo>
                  <a:pt x="4890" y="8061"/>
                </a:lnTo>
                <a:cubicBezTo>
                  <a:pt x="5080" y="8377"/>
                  <a:pt x="5362" y="8622"/>
                  <a:pt x="5677" y="8839"/>
                </a:cubicBezTo>
                <a:cubicBezTo>
                  <a:pt x="5678" y="8840"/>
                  <a:pt x="5679" y="8840"/>
                  <a:pt x="5680" y="8841"/>
                </a:cubicBezTo>
                <a:cubicBezTo>
                  <a:pt x="5669" y="8837"/>
                  <a:pt x="5658" y="8833"/>
                  <a:pt x="5647" y="8829"/>
                </a:cubicBezTo>
                <a:cubicBezTo>
                  <a:pt x="5632" y="8822"/>
                  <a:pt x="5618" y="8813"/>
                  <a:pt x="5603" y="8805"/>
                </a:cubicBezTo>
                <a:cubicBezTo>
                  <a:pt x="5313" y="8599"/>
                  <a:pt x="5056" y="8365"/>
                  <a:pt x="4878" y="8068"/>
                </a:cubicBezTo>
                <a:cubicBezTo>
                  <a:pt x="4818" y="7969"/>
                  <a:pt x="4769" y="7865"/>
                  <a:pt x="4731" y="7755"/>
                </a:cubicBezTo>
                <a:cubicBezTo>
                  <a:pt x="4535" y="7201"/>
                  <a:pt x="4624" y="6632"/>
                  <a:pt x="4715" y="6127"/>
                </a:cubicBezTo>
                <a:cubicBezTo>
                  <a:pt x="4727" y="6057"/>
                  <a:pt x="4740" y="5988"/>
                  <a:pt x="4752" y="5921"/>
                </a:cubicBezTo>
                <a:cubicBezTo>
                  <a:pt x="4767" y="5866"/>
                  <a:pt x="4781" y="5812"/>
                  <a:pt x="4795" y="5759"/>
                </a:cubicBezTo>
                <a:moveTo>
                  <a:pt x="2549" y="2150"/>
                </a:moveTo>
                <a:lnTo>
                  <a:pt x="2549" y="2150"/>
                </a:lnTo>
                <a:lnTo>
                  <a:pt x="2552" y="2154"/>
                </a:lnTo>
                <a:cubicBezTo>
                  <a:pt x="2541" y="2145"/>
                  <a:pt x="2530" y="2135"/>
                  <a:pt x="2518" y="2126"/>
                </a:cubicBezTo>
                <a:cubicBezTo>
                  <a:pt x="2516" y="2124"/>
                  <a:pt x="2515" y="2123"/>
                  <a:pt x="2514" y="2122"/>
                </a:cubicBezTo>
                <a:cubicBezTo>
                  <a:pt x="2503" y="2104"/>
                  <a:pt x="2490" y="2087"/>
                  <a:pt x="2476" y="2071"/>
                </a:cubicBezTo>
                <a:cubicBezTo>
                  <a:pt x="2465" y="2060"/>
                  <a:pt x="2454" y="2049"/>
                  <a:pt x="2443" y="2039"/>
                </a:cubicBezTo>
                <a:cubicBezTo>
                  <a:pt x="2431" y="2029"/>
                  <a:pt x="2418" y="2018"/>
                  <a:pt x="2405" y="2008"/>
                </a:cubicBezTo>
                <a:cubicBezTo>
                  <a:pt x="2398" y="2003"/>
                  <a:pt x="2391" y="1999"/>
                  <a:pt x="2385" y="1994"/>
                </a:cubicBezTo>
                <a:cubicBezTo>
                  <a:pt x="2367" y="1982"/>
                  <a:pt x="2350" y="1971"/>
                  <a:pt x="2331" y="1960"/>
                </a:cubicBezTo>
                <a:cubicBezTo>
                  <a:pt x="2326" y="1957"/>
                  <a:pt x="2322" y="1954"/>
                  <a:pt x="2317" y="1951"/>
                </a:cubicBezTo>
                <a:cubicBezTo>
                  <a:pt x="2298" y="1941"/>
                  <a:pt x="2279" y="1931"/>
                  <a:pt x="2258" y="1920"/>
                </a:cubicBezTo>
                <a:cubicBezTo>
                  <a:pt x="2255" y="1918"/>
                  <a:pt x="2251" y="1917"/>
                  <a:pt x="2247" y="1914"/>
                </a:cubicBezTo>
                <a:cubicBezTo>
                  <a:pt x="2116" y="1849"/>
                  <a:pt x="1955" y="1788"/>
                  <a:pt x="1783" y="1709"/>
                </a:cubicBezTo>
                <a:cubicBezTo>
                  <a:pt x="1457" y="1561"/>
                  <a:pt x="1094" y="1349"/>
                  <a:pt x="835" y="916"/>
                </a:cubicBezTo>
                <a:cubicBezTo>
                  <a:pt x="749" y="771"/>
                  <a:pt x="680" y="616"/>
                  <a:pt x="630" y="454"/>
                </a:cubicBezTo>
                <a:lnTo>
                  <a:pt x="644" y="450"/>
                </a:lnTo>
                <a:cubicBezTo>
                  <a:pt x="694" y="610"/>
                  <a:pt x="762" y="764"/>
                  <a:pt x="848" y="909"/>
                </a:cubicBezTo>
                <a:cubicBezTo>
                  <a:pt x="1105" y="1338"/>
                  <a:pt x="1464" y="1548"/>
                  <a:pt x="1790" y="1697"/>
                </a:cubicBezTo>
                <a:cubicBezTo>
                  <a:pt x="1954" y="1772"/>
                  <a:pt x="2111" y="1831"/>
                  <a:pt x="2241" y="1895"/>
                </a:cubicBezTo>
                <a:cubicBezTo>
                  <a:pt x="2245" y="1897"/>
                  <a:pt x="2249" y="1899"/>
                  <a:pt x="2253" y="1901"/>
                </a:cubicBezTo>
                <a:cubicBezTo>
                  <a:pt x="2272" y="1910"/>
                  <a:pt x="2291" y="1920"/>
                  <a:pt x="2308" y="1930"/>
                </a:cubicBezTo>
                <a:lnTo>
                  <a:pt x="2323" y="1939"/>
                </a:lnTo>
                <a:cubicBezTo>
                  <a:pt x="2341" y="1948"/>
                  <a:pt x="2356" y="1958"/>
                  <a:pt x="2372" y="1969"/>
                </a:cubicBezTo>
                <a:cubicBezTo>
                  <a:pt x="2379" y="1973"/>
                  <a:pt x="2386" y="1977"/>
                  <a:pt x="2392" y="1982"/>
                </a:cubicBezTo>
                <a:cubicBezTo>
                  <a:pt x="2401" y="1988"/>
                  <a:pt x="2411" y="1995"/>
                  <a:pt x="2420" y="2002"/>
                </a:cubicBezTo>
                <a:cubicBezTo>
                  <a:pt x="2431" y="2011"/>
                  <a:pt x="2441" y="2019"/>
                  <a:pt x="2451" y="2028"/>
                </a:cubicBezTo>
                <a:cubicBezTo>
                  <a:pt x="2480" y="2053"/>
                  <a:pt x="2506" y="2082"/>
                  <a:pt x="2527" y="2114"/>
                </a:cubicBezTo>
                <a:cubicBezTo>
                  <a:pt x="2534" y="2126"/>
                  <a:pt x="2542" y="2138"/>
                  <a:pt x="2549" y="2150"/>
                </a:cubicBezTo>
                <a:moveTo>
                  <a:pt x="2580" y="2204"/>
                </a:moveTo>
                <a:cubicBezTo>
                  <a:pt x="2586" y="2214"/>
                  <a:pt x="2591" y="2226"/>
                  <a:pt x="2597" y="2237"/>
                </a:cubicBezTo>
                <a:cubicBezTo>
                  <a:pt x="2588" y="2230"/>
                  <a:pt x="2580" y="2225"/>
                  <a:pt x="2571" y="2218"/>
                </a:cubicBezTo>
                <a:cubicBezTo>
                  <a:pt x="2562" y="2201"/>
                  <a:pt x="2552" y="2184"/>
                  <a:pt x="2543" y="2168"/>
                </a:cubicBezTo>
                <a:cubicBezTo>
                  <a:pt x="2556" y="2179"/>
                  <a:pt x="2568" y="2191"/>
                  <a:pt x="2580" y="2204"/>
                </a:cubicBezTo>
                <a:moveTo>
                  <a:pt x="2612" y="2270"/>
                </a:moveTo>
                <a:cubicBezTo>
                  <a:pt x="2620" y="2286"/>
                  <a:pt x="2628" y="2303"/>
                  <a:pt x="2635" y="2320"/>
                </a:cubicBezTo>
                <a:cubicBezTo>
                  <a:pt x="2628" y="2316"/>
                  <a:pt x="2620" y="2311"/>
                  <a:pt x="2612" y="2306"/>
                </a:cubicBezTo>
                <a:cubicBezTo>
                  <a:pt x="2605" y="2287"/>
                  <a:pt x="2596" y="2269"/>
                  <a:pt x="2587" y="2251"/>
                </a:cubicBezTo>
                <a:cubicBezTo>
                  <a:pt x="2596" y="2257"/>
                  <a:pt x="2605" y="2263"/>
                  <a:pt x="2612" y="2270"/>
                </a:cubicBezTo>
                <a:moveTo>
                  <a:pt x="2646" y="2349"/>
                </a:moveTo>
                <a:cubicBezTo>
                  <a:pt x="2771" y="2669"/>
                  <a:pt x="2800" y="3059"/>
                  <a:pt x="2821" y="3443"/>
                </a:cubicBezTo>
                <a:cubicBezTo>
                  <a:pt x="2828" y="3573"/>
                  <a:pt x="2835" y="3702"/>
                  <a:pt x="2844" y="3827"/>
                </a:cubicBezTo>
                <a:cubicBezTo>
                  <a:pt x="2844" y="3833"/>
                  <a:pt x="2845" y="3839"/>
                  <a:pt x="2845" y="3847"/>
                </a:cubicBezTo>
                <a:cubicBezTo>
                  <a:pt x="2849" y="3896"/>
                  <a:pt x="2853" y="3945"/>
                  <a:pt x="2857" y="3994"/>
                </a:cubicBezTo>
                <a:cubicBezTo>
                  <a:pt x="2858" y="4002"/>
                  <a:pt x="2859" y="4011"/>
                  <a:pt x="2860" y="4019"/>
                </a:cubicBezTo>
                <a:cubicBezTo>
                  <a:pt x="2865" y="4068"/>
                  <a:pt x="2870" y="4117"/>
                  <a:pt x="2876" y="4164"/>
                </a:cubicBezTo>
                <a:cubicBezTo>
                  <a:pt x="2878" y="4177"/>
                  <a:pt x="2880" y="4189"/>
                  <a:pt x="2882" y="4201"/>
                </a:cubicBezTo>
                <a:cubicBezTo>
                  <a:pt x="2888" y="4244"/>
                  <a:pt x="2895" y="4287"/>
                  <a:pt x="2904" y="4329"/>
                </a:cubicBezTo>
                <a:cubicBezTo>
                  <a:pt x="2908" y="4352"/>
                  <a:pt x="2914" y="4374"/>
                  <a:pt x="2918" y="4397"/>
                </a:cubicBezTo>
                <a:cubicBezTo>
                  <a:pt x="2930" y="4448"/>
                  <a:pt x="2944" y="4498"/>
                  <a:pt x="2960" y="4544"/>
                </a:cubicBezTo>
                <a:cubicBezTo>
                  <a:pt x="2964" y="4570"/>
                  <a:pt x="2968" y="4597"/>
                  <a:pt x="2973" y="4621"/>
                </a:cubicBezTo>
                <a:cubicBezTo>
                  <a:pt x="2935" y="4525"/>
                  <a:pt x="2907" y="4427"/>
                  <a:pt x="2888" y="4325"/>
                </a:cubicBezTo>
                <a:cubicBezTo>
                  <a:pt x="2883" y="4299"/>
                  <a:pt x="2879" y="4273"/>
                  <a:pt x="2874" y="4246"/>
                </a:cubicBezTo>
                <a:cubicBezTo>
                  <a:pt x="2869" y="4219"/>
                  <a:pt x="2865" y="4190"/>
                  <a:pt x="2861" y="4161"/>
                </a:cubicBezTo>
                <a:cubicBezTo>
                  <a:pt x="2860" y="4148"/>
                  <a:pt x="2858" y="4136"/>
                  <a:pt x="2857" y="4123"/>
                </a:cubicBezTo>
                <a:cubicBezTo>
                  <a:pt x="2851" y="4080"/>
                  <a:pt x="2846" y="4035"/>
                  <a:pt x="2842" y="3990"/>
                </a:cubicBezTo>
                <a:cubicBezTo>
                  <a:pt x="2842" y="3982"/>
                  <a:pt x="2841" y="3974"/>
                  <a:pt x="2840" y="3965"/>
                </a:cubicBezTo>
                <a:cubicBezTo>
                  <a:pt x="2836" y="3918"/>
                  <a:pt x="2832" y="3870"/>
                  <a:pt x="2829" y="3822"/>
                </a:cubicBezTo>
                <a:cubicBezTo>
                  <a:pt x="2828" y="3815"/>
                  <a:pt x="2828" y="3809"/>
                  <a:pt x="2827" y="3802"/>
                </a:cubicBezTo>
                <a:cubicBezTo>
                  <a:pt x="2820" y="3684"/>
                  <a:pt x="2814" y="3565"/>
                  <a:pt x="2807" y="3444"/>
                </a:cubicBezTo>
                <a:cubicBezTo>
                  <a:pt x="2785" y="3052"/>
                  <a:pt x="2755" y="2655"/>
                  <a:pt x="2625" y="2335"/>
                </a:cubicBezTo>
                <a:cubicBezTo>
                  <a:pt x="2632" y="2340"/>
                  <a:pt x="2639" y="2345"/>
                  <a:pt x="2646" y="2349"/>
                </a:cubicBezTo>
                <a:moveTo>
                  <a:pt x="7887" y="11734"/>
                </a:moveTo>
                <a:cubicBezTo>
                  <a:pt x="7890" y="11773"/>
                  <a:pt x="7893" y="11813"/>
                  <a:pt x="7897" y="11853"/>
                </a:cubicBezTo>
                <a:cubicBezTo>
                  <a:pt x="7902" y="11902"/>
                  <a:pt x="7909" y="11953"/>
                  <a:pt x="7917" y="12005"/>
                </a:cubicBezTo>
                <a:cubicBezTo>
                  <a:pt x="7917" y="12007"/>
                  <a:pt x="7917" y="12010"/>
                  <a:pt x="7918" y="12011"/>
                </a:cubicBezTo>
                <a:lnTo>
                  <a:pt x="7921" y="12032"/>
                </a:lnTo>
                <a:cubicBezTo>
                  <a:pt x="7923" y="12041"/>
                  <a:pt x="7924" y="12049"/>
                  <a:pt x="7926" y="12058"/>
                </a:cubicBezTo>
                <a:cubicBezTo>
                  <a:pt x="7980" y="12356"/>
                  <a:pt x="8097" y="12704"/>
                  <a:pt x="8347" y="13136"/>
                </a:cubicBezTo>
                <a:lnTo>
                  <a:pt x="8335" y="13143"/>
                </a:lnTo>
                <a:cubicBezTo>
                  <a:pt x="8073" y="12693"/>
                  <a:pt x="7957" y="12331"/>
                  <a:pt x="7905" y="12024"/>
                </a:cubicBezTo>
                <a:cubicBezTo>
                  <a:pt x="7904" y="12015"/>
                  <a:pt x="7902" y="12007"/>
                  <a:pt x="7901" y="11999"/>
                </a:cubicBezTo>
                <a:cubicBezTo>
                  <a:pt x="7899" y="11987"/>
                  <a:pt x="7897" y="11976"/>
                  <a:pt x="7896" y="11964"/>
                </a:cubicBezTo>
                <a:cubicBezTo>
                  <a:pt x="7894" y="11951"/>
                  <a:pt x="7893" y="11939"/>
                  <a:pt x="7891" y="11927"/>
                </a:cubicBezTo>
                <a:lnTo>
                  <a:pt x="7889" y="11909"/>
                </a:lnTo>
                <a:cubicBezTo>
                  <a:pt x="7886" y="11849"/>
                  <a:pt x="7886" y="11790"/>
                  <a:pt x="7887" y="11734"/>
                </a:cubicBezTo>
                <a:moveTo>
                  <a:pt x="2989" y="4623"/>
                </a:moveTo>
                <a:cubicBezTo>
                  <a:pt x="2999" y="4648"/>
                  <a:pt x="3010" y="4672"/>
                  <a:pt x="3022" y="4695"/>
                </a:cubicBezTo>
                <a:cubicBezTo>
                  <a:pt x="3024" y="4701"/>
                  <a:pt x="3027" y="4706"/>
                  <a:pt x="3030" y="4711"/>
                </a:cubicBezTo>
                <a:cubicBezTo>
                  <a:pt x="3031" y="4723"/>
                  <a:pt x="3032" y="4735"/>
                  <a:pt x="3033" y="4747"/>
                </a:cubicBezTo>
                <a:cubicBezTo>
                  <a:pt x="3025" y="4733"/>
                  <a:pt x="3016" y="4718"/>
                  <a:pt x="3008" y="4702"/>
                </a:cubicBezTo>
                <a:cubicBezTo>
                  <a:pt x="3007" y="4698"/>
                  <a:pt x="3004" y="4694"/>
                  <a:pt x="3002" y="4690"/>
                </a:cubicBezTo>
                <a:cubicBezTo>
                  <a:pt x="2997" y="4668"/>
                  <a:pt x="2993" y="4646"/>
                  <a:pt x="2989" y="4623"/>
                </a:cubicBezTo>
                <a:moveTo>
                  <a:pt x="3106" y="4822"/>
                </a:moveTo>
                <a:cubicBezTo>
                  <a:pt x="3106" y="4828"/>
                  <a:pt x="3106" y="4835"/>
                  <a:pt x="3106" y="4842"/>
                </a:cubicBezTo>
                <a:cubicBezTo>
                  <a:pt x="3087" y="4823"/>
                  <a:pt x="3069" y="4802"/>
                  <a:pt x="3054" y="4779"/>
                </a:cubicBezTo>
                <a:cubicBezTo>
                  <a:pt x="3053" y="4769"/>
                  <a:pt x="3051" y="4758"/>
                  <a:pt x="3050" y="4747"/>
                </a:cubicBezTo>
                <a:cubicBezTo>
                  <a:pt x="3066" y="4774"/>
                  <a:pt x="3085" y="4799"/>
                  <a:pt x="3106" y="4822"/>
                </a:cubicBezTo>
                <a:moveTo>
                  <a:pt x="4665" y="4936"/>
                </a:moveTo>
                <a:lnTo>
                  <a:pt x="4665" y="4936"/>
                </a:lnTo>
                <a:cubicBezTo>
                  <a:pt x="4780" y="5127"/>
                  <a:pt x="4806" y="5363"/>
                  <a:pt x="4799" y="5631"/>
                </a:cubicBezTo>
                <a:cubicBezTo>
                  <a:pt x="4795" y="5661"/>
                  <a:pt x="4790" y="5693"/>
                  <a:pt x="4785" y="5724"/>
                </a:cubicBezTo>
                <a:cubicBezTo>
                  <a:pt x="4784" y="5727"/>
                  <a:pt x="4782" y="5731"/>
                  <a:pt x="4780" y="5735"/>
                </a:cubicBezTo>
                <a:cubicBezTo>
                  <a:pt x="4782" y="5712"/>
                  <a:pt x="4783" y="5690"/>
                  <a:pt x="4784" y="5668"/>
                </a:cubicBezTo>
                <a:cubicBezTo>
                  <a:pt x="4795" y="5387"/>
                  <a:pt x="4772" y="5139"/>
                  <a:pt x="4654" y="4943"/>
                </a:cubicBezTo>
                <a:lnTo>
                  <a:pt x="4653" y="4942"/>
                </a:lnTo>
                <a:cubicBezTo>
                  <a:pt x="4601" y="4856"/>
                  <a:pt x="4532" y="4781"/>
                  <a:pt x="4451" y="4722"/>
                </a:cubicBezTo>
                <a:cubicBezTo>
                  <a:pt x="4391" y="4678"/>
                  <a:pt x="4327" y="4641"/>
                  <a:pt x="4260" y="4610"/>
                </a:cubicBezTo>
                <a:cubicBezTo>
                  <a:pt x="4264" y="4607"/>
                  <a:pt x="4267" y="4604"/>
                  <a:pt x="4271" y="4600"/>
                </a:cubicBezTo>
                <a:cubicBezTo>
                  <a:pt x="4337" y="4631"/>
                  <a:pt x="4399" y="4668"/>
                  <a:pt x="4458" y="4711"/>
                </a:cubicBezTo>
                <a:cubicBezTo>
                  <a:pt x="4542" y="4771"/>
                  <a:pt x="4612" y="4848"/>
                  <a:pt x="4665" y="4936"/>
                </a:cubicBezTo>
                <a:moveTo>
                  <a:pt x="4252" y="4593"/>
                </a:moveTo>
                <a:cubicBezTo>
                  <a:pt x="4248" y="4596"/>
                  <a:pt x="4245" y="4599"/>
                  <a:pt x="4241" y="4602"/>
                </a:cubicBezTo>
                <a:cubicBezTo>
                  <a:pt x="4223" y="4595"/>
                  <a:pt x="4206" y="4589"/>
                  <a:pt x="4189" y="4583"/>
                </a:cubicBezTo>
                <a:cubicBezTo>
                  <a:pt x="4192" y="4581"/>
                  <a:pt x="4196" y="4578"/>
                  <a:pt x="4199" y="4577"/>
                </a:cubicBezTo>
                <a:cubicBezTo>
                  <a:pt x="4200" y="4576"/>
                  <a:pt x="4202" y="4574"/>
                  <a:pt x="4204" y="4574"/>
                </a:cubicBezTo>
                <a:cubicBezTo>
                  <a:pt x="4220" y="4579"/>
                  <a:pt x="4236" y="4585"/>
                  <a:pt x="4252" y="4593"/>
                </a:cubicBezTo>
                <a:moveTo>
                  <a:pt x="4183" y="4566"/>
                </a:moveTo>
                <a:cubicBezTo>
                  <a:pt x="4177" y="4570"/>
                  <a:pt x="4173" y="4573"/>
                  <a:pt x="4168" y="4576"/>
                </a:cubicBezTo>
                <a:cubicBezTo>
                  <a:pt x="4151" y="4571"/>
                  <a:pt x="4135" y="4566"/>
                  <a:pt x="4118" y="4563"/>
                </a:cubicBezTo>
                <a:cubicBezTo>
                  <a:pt x="4126" y="4560"/>
                  <a:pt x="4133" y="4557"/>
                  <a:pt x="4140" y="4555"/>
                </a:cubicBezTo>
                <a:cubicBezTo>
                  <a:pt x="4154" y="4558"/>
                  <a:pt x="4169" y="4563"/>
                  <a:pt x="4183" y="4566"/>
                </a:cubicBezTo>
                <a:moveTo>
                  <a:pt x="4113" y="4548"/>
                </a:moveTo>
                <a:cubicBezTo>
                  <a:pt x="4105" y="4551"/>
                  <a:pt x="4098" y="4554"/>
                  <a:pt x="4091" y="4557"/>
                </a:cubicBezTo>
                <a:cubicBezTo>
                  <a:pt x="4076" y="4554"/>
                  <a:pt x="4062" y="4551"/>
                  <a:pt x="4048" y="4550"/>
                </a:cubicBezTo>
                <a:cubicBezTo>
                  <a:pt x="4057" y="4548"/>
                  <a:pt x="4068" y="4547"/>
                  <a:pt x="4077" y="4545"/>
                </a:cubicBezTo>
                <a:cubicBezTo>
                  <a:pt x="4083" y="4544"/>
                  <a:pt x="4087" y="4544"/>
                  <a:pt x="4093" y="4544"/>
                </a:cubicBezTo>
                <a:cubicBezTo>
                  <a:pt x="4099" y="4545"/>
                  <a:pt x="4106" y="4546"/>
                  <a:pt x="4113" y="4548"/>
                </a:cubicBezTo>
                <a:moveTo>
                  <a:pt x="4791" y="5775"/>
                </a:moveTo>
                <a:cubicBezTo>
                  <a:pt x="4791" y="5780"/>
                  <a:pt x="4791" y="5785"/>
                  <a:pt x="4791" y="5790"/>
                </a:cubicBezTo>
                <a:cubicBezTo>
                  <a:pt x="4788" y="5828"/>
                  <a:pt x="4786" y="5866"/>
                  <a:pt x="4783" y="5905"/>
                </a:cubicBezTo>
                <a:cubicBezTo>
                  <a:pt x="4776" y="5984"/>
                  <a:pt x="4769" y="6066"/>
                  <a:pt x="4761" y="6150"/>
                </a:cubicBezTo>
                <a:cubicBezTo>
                  <a:pt x="4719" y="6631"/>
                  <a:pt x="4678" y="7171"/>
                  <a:pt x="4870" y="7712"/>
                </a:cubicBezTo>
                <a:cubicBezTo>
                  <a:pt x="4918" y="7849"/>
                  <a:pt x="4980" y="7981"/>
                  <a:pt x="5055" y="8106"/>
                </a:cubicBezTo>
                <a:cubicBezTo>
                  <a:pt x="5055" y="8106"/>
                  <a:pt x="5056" y="8106"/>
                  <a:pt x="5056" y="8107"/>
                </a:cubicBezTo>
                <a:cubicBezTo>
                  <a:pt x="5229" y="8395"/>
                  <a:pt x="5459" y="8634"/>
                  <a:pt x="5712" y="8852"/>
                </a:cubicBezTo>
                <a:cubicBezTo>
                  <a:pt x="5702" y="8848"/>
                  <a:pt x="5691" y="8845"/>
                  <a:pt x="5680" y="8841"/>
                </a:cubicBezTo>
                <a:cubicBezTo>
                  <a:pt x="5679" y="8840"/>
                  <a:pt x="5678" y="8840"/>
                  <a:pt x="5677" y="8839"/>
                </a:cubicBezTo>
                <a:cubicBezTo>
                  <a:pt x="5433" y="8626"/>
                  <a:pt x="5212" y="8392"/>
                  <a:pt x="5044" y="8113"/>
                </a:cubicBezTo>
                <a:cubicBezTo>
                  <a:pt x="4968" y="7987"/>
                  <a:pt x="4906" y="7854"/>
                  <a:pt x="4857" y="7717"/>
                </a:cubicBezTo>
                <a:cubicBezTo>
                  <a:pt x="4665" y="7172"/>
                  <a:pt x="4705" y="6630"/>
                  <a:pt x="4748" y="6148"/>
                </a:cubicBezTo>
                <a:cubicBezTo>
                  <a:pt x="4755" y="6067"/>
                  <a:pt x="4762" y="5988"/>
                  <a:pt x="4769" y="5911"/>
                </a:cubicBezTo>
                <a:cubicBezTo>
                  <a:pt x="4776" y="5865"/>
                  <a:pt x="4784" y="5819"/>
                  <a:pt x="4791" y="5775"/>
                </a:cubicBezTo>
                <a:moveTo>
                  <a:pt x="4043" y="4536"/>
                </a:moveTo>
                <a:cubicBezTo>
                  <a:pt x="4028" y="4538"/>
                  <a:pt x="4014" y="4541"/>
                  <a:pt x="4000" y="4545"/>
                </a:cubicBezTo>
                <a:cubicBezTo>
                  <a:pt x="3982" y="4544"/>
                  <a:pt x="3966" y="4544"/>
                  <a:pt x="3949" y="4544"/>
                </a:cubicBezTo>
                <a:cubicBezTo>
                  <a:pt x="3934" y="4544"/>
                  <a:pt x="3919" y="4544"/>
                  <a:pt x="3905" y="4544"/>
                </a:cubicBezTo>
                <a:cubicBezTo>
                  <a:pt x="3888" y="4545"/>
                  <a:pt x="3871" y="4547"/>
                  <a:pt x="3854" y="4548"/>
                </a:cubicBezTo>
                <a:cubicBezTo>
                  <a:pt x="3847" y="4549"/>
                  <a:pt x="3841" y="4550"/>
                  <a:pt x="3834" y="4551"/>
                </a:cubicBezTo>
                <a:cubicBezTo>
                  <a:pt x="3814" y="4554"/>
                  <a:pt x="3794" y="4557"/>
                  <a:pt x="3775" y="4561"/>
                </a:cubicBezTo>
                <a:cubicBezTo>
                  <a:pt x="3770" y="4562"/>
                  <a:pt x="3766" y="4563"/>
                  <a:pt x="3761" y="4563"/>
                </a:cubicBezTo>
                <a:cubicBezTo>
                  <a:pt x="3694" y="4578"/>
                  <a:pt x="3630" y="4597"/>
                  <a:pt x="3570" y="4615"/>
                </a:cubicBezTo>
                <a:cubicBezTo>
                  <a:pt x="3449" y="4653"/>
                  <a:pt x="3341" y="4691"/>
                  <a:pt x="3241" y="4684"/>
                </a:cubicBezTo>
                <a:cubicBezTo>
                  <a:pt x="3200" y="4683"/>
                  <a:pt x="3159" y="4672"/>
                  <a:pt x="3123" y="4653"/>
                </a:cubicBezTo>
                <a:cubicBezTo>
                  <a:pt x="3123" y="4648"/>
                  <a:pt x="3124" y="4642"/>
                  <a:pt x="3124" y="4638"/>
                </a:cubicBezTo>
                <a:cubicBezTo>
                  <a:pt x="3159" y="4657"/>
                  <a:pt x="3200" y="4669"/>
                  <a:pt x="3242" y="4672"/>
                </a:cubicBezTo>
                <a:cubicBezTo>
                  <a:pt x="3383" y="4680"/>
                  <a:pt x="3549" y="4597"/>
                  <a:pt x="3744" y="4553"/>
                </a:cubicBezTo>
                <a:cubicBezTo>
                  <a:pt x="3748" y="4552"/>
                  <a:pt x="3752" y="4551"/>
                  <a:pt x="3756" y="4551"/>
                </a:cubicBezTo>
                <a:cubicBezTo>
                  <a:pt x="3757" y="4551"/>
                  <a:pt x="3758" y="4551"/>
                  <a:pt x="3758" y="4551"/>
                </a:cubicBezTo>
                <a:cubicBezTo>
                  <a:pt x="3775" y="4547"/>
                  <a:pt x="3792" y="4544"/>
                  <a:pt x="3810" y="4541"/>
                </a:cubicBezTo>
                <a:cubicBezTo>
                  <a:pt x="3816" y="4540"/>
                  <a:pt x="3823" y="4539"/>
                  <a:pt x="3830" y="4538"/>
                </a:cubicBezTo>
                <a:cubicBezTo>
                  <a:pt x="3840" y="4536"/>
                  <a:pt x="3850" y="4536"/>
                  <a:pt x="3860" y="4535"/>
                </a:cubicBezTo>
                <a:cubicBezTo>
                  <a:pt x="3874" y="4533"/>
                  <a:pt x="3887" y="4532"/>
                  <a:pt x="3902" y="4531"/>
                </a:cubicBezTo>
                <a:cubicBezTo>
                  <a:pt x="3949" y="4529"/>
                  <a:pt x="3996" y="4530"/>
                  <a:pt x="4043" y="4536"/>
                </a:cubicBezTo>
                <a:moveTo>
                  <a:pt x="7548" y="10502"/>
                </a:moveTo>
                <a:lnTo>
                  <a:pt x="7548" y="10502"/>
                </a:lnTo>
                <a:cubicBezTo>
                  <a:pt x="7787" y="10899"/>
                  <a:pt x="7799" y="11212"/>
                  <a:pt x="7855" y="11602"/>
                </a:cubicBezTo>
                <a:cubicBezTo>
                  <a:pt x="7856" y="11612"/>
                  <a:pt x="7858" y="11622"/>
                  <a:pt x="7860" y="11633"/>
                </a:cubicBezTo>
                <a:cubicBezTo>
                  <a:pt x="7856" y="11645"/>
                  <a:pt x="7854" y="11657"/>
                  <a:pt x="7852" y="11670"/>
                </a:cubicBezTo>
                <a:cubicBezTo>
                  <a:pt x="7848" y="11648"/>
                  <a:pt x="7845" y="11626"/>
                  <a:pt x="7841" y="11604"/>
                </a:cubicBezTo>
                <a:cubicBezTo>
                  <a:pt x="7786" y="11214"/>
                  <a:pt x="7774" y="10904"/>
                  <a:pt x="7537" y="10509"/>
                </a:cubicBezTo>
                <a:cubicBezTo>
                  <a:pt x="7494" y="10438"/>
                  <a:pt x="7448" y="10369"/>
                  <a:pt x="7398" y="10303"/>
                </a:cubicBezTo>
                <a:cubicBezTo>
                  <a:pt x="7019" y="9794"/>
                  <a:pt x="6425" y="9438"/>
                  <a:pt x="5893" y="9017"/>
                </a:cubicBezTo>
                <a:cubicBezTo>
                  <a:pt x="5867" y="8997"/>
                  <a:pt x="5842" y="8976"/>
                  <a:pt x="5817" y="8955"/>
                </a:cubicBezTo>
                <a:cubicBezTo>
                  <a:pt x="5802" y="8944"/>
                  <a:pt x="5789" y="8933"/>
                  <a:pt x="5775" y="8922"/>
                </a:cubicBezTo>
                <a:cubicBezTo>
                  <a:pt x="5809" y="8943"/>
                  <a:pt x="5842" y="8965"/>
                  <a:pt x="5876" y="8986"/>
                </a:cubicBezTo>
                <a:cubicBezTo>
                  <a:pt x="6413" y="9415"/>
                  <a:pt x="7021" y="9776"/>
                  <a:pt x="7409" y="10295"/>
                </a:cubicBezTo>
                <a:cubicBezTo>
                  <a:pt x="7463" y="10367"/>
                  <a:pt x="7509" y="10435"/>
                  <a:pt x="7548" y="10502"/>
                </a:cubicBezTo>
                <a:moveTo>
                  <a:pt x="2445" y="2018"/>
                </a:moveTo>
                <a:cubicBezTo>
                  <a:pt x="2447" y="2021"/>
                  <a:pt x="2449" y="2024"/>
                  <a:pt x="2451" y="2028"/>
                </a:cubicBezTo>
                <a:cubicBezTo>
                  <a:pt x="2441" y="2019"/>
                  <a:pt x="2431" y="2011"/>
                  <a:pt x="2420" y="2002"/>
                </a:cubicBezTo>
                <a:cubicBezTo>
                  <a:pt x="2420" y="2001"/>
                  <a:pt x="2419" y="2001"/>
                  <a:pt x="2419" y="2000"/>
                </a:cubicBezTo>
                <a:cubicBezTo>
                  <a:pt x="2405" y="1978"/>
                  <a:pt x="2389" y="1958"/>
                  <a:pt x="2371" y="1939"/>
                </a:cubicBezTo>
                <a:cubicBezTo>
                  <a:pt x="2361" y="1928"/>
                  <a:pt x="2352" y="1919"/>
                  <a:pt x="2341" y="1910"/>
                </a:cubicBezTo>
                <a:cubicBezTo>
                  <a:pt x="2328" y="1898"/>
                  <a:pt x="2313" y="1887"/>
                  <a:pt x="2299" y="1876"/>
                </a:cubicBezTo>
                <a:cubicBezTo>
                  <a:pt x="2293" y="1872"/>
                  <a:pt x="2287" y="1868"/>
                  <a:pt x="2281" y="1864"/>
                </a:cubicBezTo>
                <a:cubicBezTo>
                  <a:pt x="2265" y="1853"/>
                  <a:pt x="2248" y="1843"/>
                  <a:pt x="2230" y="1834"/>
                </a:cubicBezTo>
                <a:cubicBezTo>
                  <a:pt x="2226" y="1831"/>
                  <a:pt x="2222" y="1829"/>
                  <a:pt x="2217" y="1826"/>
                </a:cubicBezTo>
                <a:cubicBezTo>
                  <a:pt x="2102" y="1766"/>
                  <a:pt x="1958" y="1722"/>
                  <a:pt x="1802" y="1658"/>
                </a:cubicBezTo>
                <a:cubicBezTo>
                  <a:pt x="1534" y="1549"/>
                  <a:pt x="1230" y="1378"/>
                  <a:pt x="975" y="953"/>
                </a:cubicBezTo>
                <a:lnTo>
                  <a:pt x="975" y="952"/>
                </a:lnTo>
                <a:cubicBezTo>
                  <a:pt x="902" y="830"/>
                  <a:pt x="839" y="700"/>
                  <a:pt x="788" y="567"/>
                </a:cubicBezTo>
                <a:lnTo>
                  <a:pt x="800" y="562"/>
                </a:lnTo>
                <a:cubicBezTo>
                  <a:pt x="852" y="695"/>
                  <a:pt x="914" y="824"/>
                  <a:pt x="986" y="946"/>
                </a:cubicBezTo>
                <a:cubicBezTo>
                  <a:pt x="1240" y="1369"/>
                  <a:pt x="1540" y="1536"/>
                  <a:pt x="1807" y="1646"/>
                </a:cubicBezTo>
                <a:cubicBezTo>
                  <a:pt x="1957" y="1707"/>
                  <a:pt x="2096" y="1750"/>
                  <a:pt x="2211" y="1808"/>
                </a:cubicBezTo>
                <a:cubicBezTo>
                  <a:pt x="2215" y="1810"/>
                  <a:pt x="2219" y="1812"/>
                  <a:pt x="2224" y="1815"/>
                </a:cubicBezTo>
                <a:cubicBezTo>
                  <a:pt x="2239" y="1823"/>
                  <a:pt x="2256" y="1833"/>
                  <a:pt x="2271" y="1842"/>
                </a:cubicBezTo>
                <a:cubicBezTo>
                  <a:pt x="2277" y="1845"/>
                  <a:pt x="2283" y="1849"/>
                  <a:pt x="2288" y="1853"/>
                </a:cubicBezTo>
                <a:cubicBezTo>
                  <a:pt x="2300" y="1860"/>
                  <a:pt x="2311" y="1868"/>
                  <a:pt x="2321" y="1876"/>
                </a:cubicBezTo>
                <a:cubicBezTo>
                  <a:pt x="2331" y="1883"/>
                  <a:pt x="2340" y="1891"/>
                  <a:pt x="2349" y="1899"/>
                </a:cubicBezTo>
                <a:cubicBezTo>
                  <a:pt x="2380" y="1927"/>
                  <a:pt x="2408" y="1958"/>
                  <a:pt x="2430" y="1993"/>
                </a:cubicBezTo>
                <a:cubicBezTo>
                  <a:pt x="2435" y="2001"/>
                  <a:pt x="2440" y="2009"/>
                  <a:pt x="2445" y="2018"/>
                </a:cubicBezTo>
                <a:moveTo>
                  <a:pt x="2476" y="2071"/>
                </a:moveTo>
                <a:cubicBezTo>
                  <a:pt x="2482" y="2084"/>
                  <a:pt x="2488" y="2097"/>
                  <a:pt x="2495" y="2109"/>
                </a:cubicBezTo>
                <a:cubicBezTo>
                  <a:pt x="2487" y="2104"/>
                  <a:pt x="2480" y="2099"/>
                  <a:pt x="2472" y="2094"/>
                </a:cubicBezTo>
                <a:cubicBezTo>
                  <a:pt x="2462" y="2075"/>
                  <a:pt x="2453" y="2057"/>
                  <a:pt x="2443" y="2040"/>
                </a:cubicBezTo>
                <a:cubicBezTo>
                  <a:pt x="2454" y="2049"/>
                  <a:pt x="2465" y="2060"/>
                  <a:pt x="2476" y="2071"/>
                </a:cubicBezTo>
                <a:moveTo>
                  <a:pt x="2508" y="2139"/>
                </a:moveTo>
                <a:cubicBezTo>
                  <a:pt x="2516" y="2157"/>
                  <a:pt x="2524" y="2175"/>
                  <a:pt x="2531" y="2193"/>
                </a:cubicBezTo>
                <a:lnTo>
                  <a:pt x="2512" y="2181"/>
                </a:lnTo>
                <a:cubicBezTo>
                  <a:pt x="2503" y="2162"/>
                  <a:pt x="2495" y="2142"/>
                  <a:pt x="2486" y="2123"/>
                </a:cubicBezTo>
                <a:cubicBezTo>
                  <a:pt x="2494" y="2128"/>
                  <a:pt x="2501" y="2134"/>
                  <a:pt x="2508" y="2139"/>
                </a:cubicBezTo>
                <a:moveTo>
                  <a:pt x="2541" y="2220"/>
                </a:moveTo>
                <a:cubicBezTo>
                  <a:pt x="2549" y="2238"/>
                  <a:pt x="2556" y="2257"/>
                  <a:pt x="2562" y="2276"/>
                </a:cubicBezTo>
                <a:cubicBezTo>
                  <a:pt x="2556" y="2273"/>
                  <a:pt x="2550" y="2270"/>
                  <a:pt x="2545" y="2266"/>
                </a:cubicBezTo>
                <a:cubicBezTo>
                  <a:pt x="2537" y="2246"/>
                  <a:pt x="2530" y="2227"/>
                  <a:pt x="2523" y="2208"/>
                </a:cubicBezTo>
                <a:cubicBezTo>
                  <a:pt x="2530" y="2212"/>
                  <a:pt x="2536" y="2216"/>
                  <a:pt x="2541" y="2220"/>
                </a:cubicBezTo>
                <a:moveTo>
                  <a:pt x="2571" y="2302"/>
                </a:moveTo>
                <a:cubicBezTo>
                  <a:pt x="2658" y="2575"/>
                  <a:pt x="2689" y="2896"/>
                  <a:pt x="2717" y="3217"/>
                </a:cubicBezTo>
                <a:cubicBezTo>
                  <a:pt x="2731" y="3377"/>
                  <a:pt x="2744" y="3537"/>
                  <a:pt x="2763" y="3692"/>
                </a:cubicBezTo>
                <a:cubicBezTo>
                  <a:pt x="2763" y="3700"/>
                  <a:pt x="2764" y="3709"/>
                  <a:pt x="2766" y="3718"/>
                </a:cubicBezTo>
                <a:cubicBezTo>
                  <a:pt x="2771" y="3766"/>
                  <a:pt x="2778" y="3814"/>
                  <a:pt x="2786" y="3861"/>
                </a:cubicBezTo>
                <a:cubicBezTo>
                  <a:pt x="2787" y="3873"/>
                  <a:pt x="2790" y="3886"/>
                  <a:pt x="2791" y="3898"/>
                </a:cubicBezTo>
                <a:cubicBezTo>
                  <a:pt x="2798" y="3941"/>
                  <a:pt x="2807" y="3984"/>
                  <a:pt x="2816" y="4026"/>
                </a:cubicBezTo>
                <a:cubicBezTo>
                  <a:pt x="2820" y="4050"/>
                  <a:pt x="2826" y="4074"/>
                  <a:pt x="2831" y="4098"/>
                </a:cubicBezTo>
                <a:cubicBezTo>
                  <a:pt x="2844" y="4149"/>
                  <a:pt x="2858" y="4199"/>
                  <a:pt x="2874" y="4246"/>
                </a:cubicBezTo>
                <a:cubicBezTo>
                  <a:pt x="2879" y="4273"/>
                  <a:pt x="2883" y="4299"/>
                  <a:pt x="2888" y="4325"/>
                </a:cubicBezTo>
                <a:cubicBezTo>
                  <a:pt x="2851" y="4227"/>
                  <a:pt x="2822" y="4125"/>
                  <a:pt x="2801" y="4022"/>
                </a:cubicBezTo>
                <a:cubicBezTo>
                  <a:pt x="2796" y="3996"/>
                  <a:pt x="2790" y="3968"/>
                  <a:pt x="2786" y="3941"/>
                </a:cubicBezTo>
                <a:cubicBezTo>
                  <a:pt x="2780" y="3914"/>
                  <a:pt x="2775" y="3885"/>
                  <a:pt x="2771" y="3857"/>
                </a:cubicBezTo>
                <a:cubicBezTo>
                  <a:pt x="2769" y="3843"/>
                  <a:pt x="2767" y="3831"/>
                  <a:pt x="2765" y="3817"/>
                </a:cubicBezTo>
                <a:cubicBezTo>
                  <a:pt x="2759" y="3774"/>
                  <a:pt x="2753" y="3730"/>
                  <a:pt x="2748" y="3686"/>
                </a:cubicBezTo>
                <a:cubicBezTo>
                  <a:pt x="2747" y="3677"/>
                  <a:pt x="2746" y="3669"/>
                  <a:pt x="2745" y="3660"/>
                </a:cubicBezTo>
                <a:cubicBezTo>
                  <a:pt x="2729" y="3515"/>
                  <a:pt x="2717" y="3367"/>
                  <a:pt x="2703" y="3218"/>
                </a:cubicBezTo>
                <a:cubicBezTo>
                  <a:pt x="2676" y="2891"/>
                  <a:pt x="2643" y="2565"/>
                  <a:pt x="2553" y="2292"/>
                </a:cubicBezTo>
                <a:cubicBezTo>
                  <a:pt x="2560" y="2296"/>
                  <a:pt x="2565" y="2299"/>
                  <a:pt x="2571" y="2302"/>
                </a:cubicBezTo>
                <a:moveTo>
                  <a:pt x="7864" y="11706"/>
                </a:moveTo>
                <a:cubicBezTo>
                  <a:pt x="7862" y="11713"/>
                  <a:pt x="7861" y="11720"/>
                  <a:pt x="7861" y="11728"/>
                </a:cubicBezTo>
                <a:cubicBezTo>
                  <a:pt x="7860" y="11726"/>
                  <a:pt x="7860" y="11724"/>
                  <a:pt x="7860" y="11724"/>
                </a:cubicBezTo>
                <a:cubicBezTo>
                  <a:pt x="7861" y="11717"/>
                  <a:pt x="7862" y="11712"/>
                  <a:pt x="7864" y="11706"/>
                </a:cubicBezTo>
                <a:moveTo>
                  <a:pt x="7897" y="11853"/>
                </a:moveTo>
                <a:cubicBezTo>
                  <a:pt x="7905" y="11890"/>
                  <a:pt x="7913" y="11928"/>
                  <a:pt x="7921" y="11965"/>
                </a:cubicBezTo>
                <a:cubicBezTo>
                  <a:pt x="7931" y="12009"/>
                  <a:pt x="7943" y="12053"/>
                  <a:pt x="7954" y="12098"/>
                </a:cubicBezTo>
                <a:cubicBezTo>
                  <a:pt x="7956" y="12103"/>
                  <a:pt x="7957" y="12107"/>
                  <a:pt x="7958" y="12112"/>
                </a:cubicBezTo>
                <a:cubicBezTo>
                  <a:pt x="8038" y="12399"/>
                  <a:pt x="8173" y="12738"/>
                  <a:pt x="8421" y="13166"/>
                </a:cubicBezTo>
                <a:lnTo>
                  <a:pt x="8410" y="13173"/>
                </a:lnTo>
                <a:cubicBezTo>
                  <a:pt x="8147" y="12722"/>
                  <a:pt x="8012" y="12369"/>
                  <a:pt x="7933" y="12070"/>
                </a:cubicBezTo>
                <a:cubicBezTo>
                  <a:pt x="7931" y="12059"/>
                  <a:pt x="7928" y="12048"/>
                  <a:pt x="7925" y="12037"/>
                </a:cubicBezTo>
                <a:cubicBezTo>
                  <a:pt x="7923" y="12030"/>
                  <a:pt x="7921" y="12022"/>
                  <a:pt x="7919" y="12014"/>
                </a:cubicBezTo>
                <a:cubicBezTo>
                  <a:pt x="7918" y="12011"/>
                  <a:pt x="7917" y="12008"/>
                  <a:pt x="7917" y="12005"/>
                </a:cubicBezTo>
                <a:cubicBezTo>
                  <a:pt x="7909" y="11953"/>
                  <a:pt x="7902" y="11902"/>
                  <a:pt x="7897" y="11853"/>
                </a:cubicBezTo>
                <a:moveTo>
                  <a:pt x="3106" y="4627"/>
                </a:moveTo>
                <a:cubicBezTo>
                  <a:pt x="3105" y="4631"/>
                  <a:pt x="3105" y="4637"/>
                  <a:pt x="3105" y="4642"/>
                </a:cubicBezTo>
                <a:cubicBezTo>
                  <a:pt x="3080" y="4627"/>
                  <a:pt x="3058" y="4608"/>
                  <a:pt x="3038" y="4586"/>
                </a:cubicBezTo>
                <a:cubicBezTo>
                  <a:pt x="3038" y="4580"/>
                  <a:pt x="3038" y="4573"/>
                  <a:pt x="3037" y="4566"/>
                </a:cubicBezTo>
                <a:cubicBezTo>
                  <a:pt x="3057" y="4589"/>
                  <a:pt x="3080" y="4609"/>
                  <a:pt x="3106" y="4627"/>
                </a:cubicBezTo>
                <a:moveTo>
                  <a:pt x="2904" y="4328"/>
                </a:moveTo>
                <a:cubicBezTo>
                  <a:pt x="2916" y="4360"/>
                  <a:pt x="2929" y="4390"/>
                  <a:pt x="2944" y="4420"/>
                </a:cubicBezTo>
                <a:cubicBezTo>
                  <a:pt x="2945" y="4433"/>
                  <a:pt x="2947" y="4445"/>
                  <a:pt x="2948" y="4457"/>
                </a:cubicBezTo>
                <a:cubicBezTo>
                  <a:pt x="2944" y="4450"/>
                  <a:pt x="2940" y="4441"/>
                  <a:pt x="2936" y="4432"/>
                </a:cubicBezTo>
                <a:cubicBezTo>
                  <a:pt x="2929" y="4421"/>
                  <a:pt x="2924" y="4409"/>
                  <a:pt x="2918" y="4397"/>
                </a:cubicBezTo>
                <a:cubicBezTo>
                  <a:pt x="2914" y="4374"/>
                  <a:pt x="2908" y="4352"/>
                  <a:pt x="2904" y="4328"/>
                </a:cubicBezTo>
                <a:moveTo>
                  <a:pt x="3020" y="4544"/>
                </a:moveTo>
                <a:cubicBezTo>
                  <a:pt x="3020" y="4551"/>
                  <a:pt x="3020" y="4559"/>
                  <a:pt x="3020" y="4566"/>
                </a:cubicBezTo>
                <a:cubicBezTo>
                  <a:pt x="3001" y="4544"/>
                  <a:pt x="2984" y="4519"/>
                  <a:pt x="2969" y="4493"/>
                </a:cubicBezTo>
                <a:cubicBezTo>
                  <a:pt x="2967" y="4482"/>
                  <a:pt x="2966" y="4471"/>
                  <a:pt x="2964" y="4459"/>
                </a:cubicBezTo>
                <a:cubicBezTo>
                  <a:pt x="2970" y="4468"/>
                  <a:pt x="2974" y="4476"/>
                  <a:pt x="2979" y="4484"/>
                </a:cubicBezTo>
                <a:cubicBezTo>
                  <a:pt x="2991" y="4505"/>
                  <a:pt x="3004" y="4525"/>
                  <a:pt x="3020" y="4544"/>
                </a:cubicBezTo>
                <a:moveTo>
                  <a:pt x="4611" y="5018"/>
                </a:moveTo>
                <a:lnTo>
                  <a:pt x="4611" y="5018"/>
                </a:lnTo>
                <a:cubicBezTo>
                  <a:pt x="4721" y="5202"/>
                  <a:pt x="4765" y="5422"/>
                  <a:pt x="4784" y="5668"/>
                </a:cubicBezTo>
                <a:cubicBezTo>
                  <a:pt x="4783" y="5690"/>
                  <a:pt x="4782" y="5712"/>
                  <a:pt x="4780" y="5735"/>
                </a:cubicBezTo>
                <a:cubicBezTo>
                  <a:pt x="4780" y="5738"/>
                  <a:pt x="4778" y="5742"/>
                  <a:pt x="4776" y="5745"/>
                </a:cubicBezTo>
                <a:cubicBezTo>
                  <a:pt x="4776" y="5731"/>
                  <a:pt x="4775" y="5716"/>
                  <a:pt x="4774" y="5702"/>
                </a:cubicBezTo>
                <a:cubicBezTo>
                  <a:pt x="4757" y="5444"/>
                  <a:pt x="4715" y="5214"/>
                  <a:pt x="4601" y="5024"/>
                </a:cubicBezTo>
                <a:lnTo>
                  <a:pt x="4601" y="5024"/>
                </a:lnTo>
                <a:cubicBezTo>
                  <a:pt x="4539" y="4921"/>
                  <a:pt x="4458" y="4833"/>
                  <a:pt x="4361" y="4763"/>
                </a:cubicBezTo>
                <a:cubicBezTo>
                  <a:pt x="4311" y="4726"/>
                  <a:pt x="4258" y="4692"/>
                  <a:pt x="4203" y="4662"/>
                </a:cubicBezTo>
                <a:cubicBezTo>
                  <a:pt x="4207" y="4659"/>
                  <a:pt x="4210" y="4656"/>
                  <a:pt x="4212" y="4653"/>
                </a:cubicBezTo>
                <a:cubicBezTo>
                  <a:pt x="4267" y="4683"/>
                  <a:pt x="4318" y="4717"/>
                  <a:pt x="4368" y="4753"/>
                </a:cubicBezTo>
                <a:cubicBezTo>
                  <a:pt x="4466" y="4824"/>
                  <a:pt x="4549" y="4914"/>
                  <a:pt x="4611" y="5018"/>
                </a:cubicBezTo>
                <a:moveTo>
                  <a:pt x="4196" y="4644"/>
                </a:moveTo>
                <a:cubicBezTo>
                  <a:pt x="4193" y="4647"/>
                  <a:pt x="4190" y="4649"/>
                  <a:pt x="4187" y="4653"/>
                </a:cubicBezTo>
                <a:cubicBezTo>
                  <a:pt x="4167" y="4642"/>
                  <a:pt x="4148" y="4633"/>
                  <a:pt x="4129" y="4623"/>
                </a:cubicBezTo>
                <a:cubicBezTo>
                  <a:pt x="4133" y="4621"/>
                  <a:pt x="4136" y="4618"/>
                  <a:pt x="4140" y="4615"/>
                </a:cubicBezTo>
                <a:cubicBezTo>
                  <a:pt x="4158" y="4624"/>
                  <a:pt x="4177" y="4634"/>
                  <a:pt x="4196" y="4644"/>
                </a:cubicBezTo>
                <a:moveTo>
                  <a:pt x="4123" y="4608"/>
                </a:moveTo>
                <a:cubicBezTo>
                  <a:pt x="4119" y="4610"/>
                  <a:pt x="4116" y="4613"/>
                  <a:pt x="4112" y="4615"/>
                </a:cubicBezTo>
                <a:cubicBezTo>
                  <a:pt x="4093" y="4607"/>
                  <a:pt x="4074" y="4599"/>
                  <a:pt x="4055" y="4592"/>
                </a:cubicBezTo>
                <a:cubicBezTo>
                  <a:pt x="4060" y="4589"/>
                  <a:pt x="4064" y="4587"/>
                  <a:pt x="4070" y="4585"/>
                </a:cubicBezTo>
                <a:cubicBezTo>
                  <a:pt x="4087" y="4592"/>
                  <a:pt x="4105" y="4599"/>
                  <a:pt x="4123" y="4608"/>
                </a:cubicBezTo>
                <a:moveTo>
                  <a:pt x="4791" y="5790"/>
                </a:moveTo>
                <a:cubicBezTo>
                  <a:pt x="4791" y="5795"/>
                  <a:pt x="4791" y="5800"/>
                  <a:pt x="4791" y="5805"/>
                </a:cubicBezTo>
                <a:cubicBezTo>
                  <a:pt x="4793" y="5837"/>
                  <a:pt x="4794" y="5869"/>
                  <a:pt x="4795" y="5901"/>
                </a:cubicBezTo>
                <a:cubicBezTo>
                  <a:pt x="4797" y="5991"/>
                  <a:pt x="4798" y="6082"/>
                  <a:pt x="4799" y="6176"/>
                </a:cubicBezTo>
                <a:cubicBezTo>
                  <a:pt x="4803" y="6632"/>
                  <a:pt x="4808" y="7145"/>
                  <a:pt x="4995" y="7673"/>
                </a:cubicBezTo>
                <a:cubicBezTo>
                  <a:pt x="5061" y="7861"/>
                  <a:pt x="5146" y="8042"/>
                  <a:pt x="5250" y="8213"/>
                </a:cubicBezTo>
                <a:lnTo>
                  <a:pt x="5250" y="8213"/>
                </a:lnTo>
                <a:cubicBezTo>
                  <a:pt x="5392" y="8446"/>
                  <a:pt x="5558" y="8664"/>
                  <a:pt x="5745" y="8862"/>
                </a:cubicBezTo>
                <a:cubicBezTo>
                  <a:pt x="5737" y="8860"/>
                  <a:pt x="5730" y="8857"/>
                  <a:pt x="5722" y="8855"/>
                </a:cubicBezTo>
                <a:cubicBezTo>
                  <a:pt x="5540" y="8660"/>
                  <a:pt x="5378" y="8447"/>
                  <a:pt x="5239" y="8219"/>
                </a:cubicBezTo>
                <a:cubicBezTo>
                  <a:pt x="5136" y="8048"/>
                  <a:pt x="5050" y="7866"/>
                  <a:pt x="4984" y="7677"/>
                </a:cubicBezTo>
                <a:cubicBezTo>
                  <a:pt x="4796" y="7147"/>
                  <a:pt x="4790" y="6632"/>
                  <a:pt x="4787" y="6176"/>
                </a:cubicBezTo>
                <a:cubicBezTo>
                  <a:pt x="4785" y="6083"/>
                  <a:pt x="4784" y="5992"/>
                  <a:pt x="4783" y="5905"/>
                </a:cubicBezTo>
                <a:cubicBezTo>
                  <a:pt x="4786" y="5866"/>
                  <a:pt x="4788" y="5828"/>
                  <a:pt x="4791" y="5790"/>
                </a:cubicBezTo>
                <a:moveTo>
                  <a:pt x="4049" y="4577"/>
                </a:moveTo>
                <a:cubicBezTo>
                  <a:pt x="4045" y="4579"/>
                  <a:pt x="4040" y="4582"/>
                  <a:pt x="4035" y="4584"/>
                </a:cubicBezTo>
                <a:cubicBezTo>
                  <a:pt x="4016" y="4578"/>
                  <a:pt x="3998" y="4571"/>
                  <a:pt x="3980" y="4565"/>
                </a:cubicBezTo>
                <a:cubicBezTo>
                  <a:pt x="3987" y="4563"/>
                  <a:pt x="3995" y="4561"/>
                  <a:pt x="4002" y="4559"/>
                </a:cubicBezTo>
                <a:cubicBezTo>
                  <a:pt x="4018" y="4565"/>
                  <a:pt x="4034" y="4570"/>
                  <a:pt x="4049" y="4577"/>
                </a:cubicBezTo>
                <a:moveTo>
                  <a:pt x="3976" y="4551"/>
                </a:moveTo>
                <a:cubicBezTo>
                  <a:pt x="3969" y="4553"/>
                  <a:pt x="3962" y="4555"/>
                  <a:pt x="3954" y="4558"/>
                </a:cubicBezTo>
                <a:cubicBezTo>
                  <a:pt x="3938" y="4553"/>
                  <a:pt x="3921" y="4548"/>
                  <a:pt x="3905" y="4544"/>
                </a:cubicBezTo>
                <a:cubicBezTo>
                  <a:pt x="3919" y="4544"/>
                  <a:pt x="3934" y="4544"/>
                  <a:pt x="3949" y="4544"/>
                </a:cubicBezTo>
                <a:cubicBezTo>
                  <a:pt x="3958" y="4546"/>
                  <a:pt x="3967" y="4548"/>
                  <a:pt x="3976" y="4551"/>
                </a:cubicBezTo>
                <a:moveTo>
                  <a:pt x="2341" y="1886"/>
                </a:moveTo>
                <a:cubicBezTo>
                  <a:pt x="2344" y="1890"/>
                  <a:pt x="2346" y="1894"/>
                  <a:pt x="2349" y="1899"/>
                </a:cubicBezTo>
                <a:cubicBezTo>
                  <a:pt x="2340" y="1891"/>
                  <a:pt x="2331" y="1883"/>
                  <a:pt x="2321" y="1876"/>
                </a:cubicBezTo>
                <a:cubicBezTo>
                  <a:pt x="2305" y="1850"/>
                  <a:pt x="2285" y="1826"/>
                  <a:pt x="2264" y="1803"/>
                </a:cubicBezTo>
                <a:cubicBezTo>
                  <a:pt x="2256" y="1794"/>
                  <a:pt x="2247" y="1786"/>
                  <a:pt x="2239" y="1779"/>
                </a:cubicBezTo>
                <a:cubicBezTo>
                  <a:pt x="2226" y="1767"/>
                  <a:pt x="2211" y="1756"/>
                  <a:pt x="2196" y="1746"/>
                </a:cubicBezTo>
                <a:cubicBezTo>
                  <a:pt x="2191" y="1743"/>
                  <a:pt x="2186" y="1740"/>
                  <a:pt x="2182" y="1737"/>
                </a:cubicBezTo>
                <a:cubicBezTo>
                  <a:pt x="2158" y="1723"/>
                  <a:pt x="2133" y="1710"/>
                  <a:pt x="2107" y="1700"/>
                </a:cubicBezTo>
                <a:cubicBezTo>
                  <a:pt x="1855" y="1596"/>
                  <a:pt x="1493" y="1625"/>
                  <a:pt x="1097" y="964"/>
                </a:cubicBezTo>
                <a:cubicBezTo>
                  <a:pt x="1097" y="963"/>
                  <a:pt x="1096" y="963"/>
                  <a:pt x="1096" y="963"/>
                </a:cubicBezTo>
                <a:cubicBezTo>
                  <a:pt x="1046" y="880"/>
                  <a:pt x="995" y="786"/>
                  <a:pt x="945" y="680"/>
                </a:cubicBezTo>
                <a:lnTo>
                  <a:pt x="956" y="675"/>
                </a:lnTo>
                <a:cubicBezTo>
                  <a:pt x="1007" y="781"/>
                  <a:pt x="1056" y="874"/>
                  <a:pt x="1106" y="956"/>
                </a:cubicBezTo>
                <a:cubicBezTo>
                  <a:pt x="1370" y="1396"/>
                  <a:pt x="1615" y="1527"/>
                  <a:pt x="1825" y="1598"/>
                </a:cubicBezTo>
                <a:cubicBezTo>
                  <a:pt x="1930" y="1633"/>
                  <a:pt x="2026" y="1653"/>
                  <a:pt x="2112" y="1688"/>
                </a:cubicBezTo>
                <a:cubicBezTo>
                  <a:pt x="2133" y="1697"/>
                  <a:pt x="2153" y="1707"/>
                  <a:pt x="2173" y="1718"/>
                </a:cubicBezTo>
                <a:cubicBezTo>
                  <a:pt x="2178" y="1721"/>
                  <a:pt x="2183" y="1724"/>
                  <a:pt x="2187" y="1726"/>
                </a:cubicBezTo>
                <a:cubicBezTo>
                  <a:pt x="2199" y="1733"/>
                  <a:pt x="2211" y="1741"/>
                  <a:pt x="2222" y="1750"/>
                </a:cubicBezTo>
                <a:cubicBezTo>
                  <a:pt x="2231" y="1755"/>
                  <a:pt x="2239" y="1762"/>
                  <a:pt x="2246" y="1769"/>
                </a:cubicBezTo>
                <a:cubicBezTo>
                  <a:pt x="2281" y="1799"/>
                  <a:pt x="2310" y="1834"/>
                  <a:pt x="2333" y="1872"/>
                </a:cubicBezTo>
                <a:cubicBezTo>
                  <a:pt x="2336" y="1877"/>
                  <a:pt x="2338" y="1881"/>
                  <a:pt x="2341" y="1886"/>
                </a:cubicBezTo>
                <a:moveTo>
                  <a:pt x="2371" y="1939"/>
                </a:moveTo>
                <a:cubicBezTo>
                  <a:pt x="2378" y="1953"/>
                  <a:pt x="2386" y="1967"/>
                  <a:pt x="2392" y="1981"/>
                </a:cubicBezTo>
                <a:cubicBezTo>
                  <a:pt x="2386" y="1977"/>
                  <a:pt x="2379" y="1973"/>
                  <a:pt x="2372" y="1968"/>
                </a:cubicBezTo>
                <a:cubicBezTo>
                  <a:pt x="2363" y="1948"/>
                  <a:pt x="2352" y="1929"/>
                  <a:pt x="2341" y="1910"/>
                </a:cubicBezTo>
                <a:cubicBezTo>
                  <a:pt x="2352" y="1919"/>
                  <a:pt x="2361" y="1928"/>
                  <a:pt x="2371" y="1939"/>
                </a:cubicBezTo>
                <a:moveTo>
                  <a:pt x="2405" y="2008"/>
                </a:moveTo>
                <a:cubicBezTo>
                  <a:pt x="2413" y="2027"/>
                  <a:pt x="2420" y="2046"/>
                  <a:pt x="2428" y="2066"/>
                </a:cubicBezTo>
                <a:cubicBezTo>
                  <a:pt x="2423" y="2063"/>
                  <a:pt x="2417" y="2060"/>
                  <a:pt x="2411" y="2056"/>
                </a:cubicBezTo>
                <a:cubicBezTo>
                  <a:pt x="2403" y="2035"/>
                  <a:pt x="2394" y="2015"/>
                  <a:pt x="2385" y="1994"/>
                </a:cubicBezTo>
                <a:cubicBezTo>
                  <a:pt x="2391" y="1999"/>
                  <a:pt x="2398" y="2003"/>
                  <a:pt x="2405" y="2008"/>
                </a:cubicBezTo>
                <a:moveTo>
                  <a:pt x="3902" y="4531"/>
                </a:moveTo>
                <a:cubicBezTo>
                  <a:pt x="3887" y="4532"/>
                  <a:pt x="3874" y="4533"/>
                  <a:pt x="3860" y="4535"/>
                </a:cubicBezTo>
                <a:cubicBezTo>
                  <a:pt x="3838" y="4530"/>
                  <a:pt x="3817" y="4527"/>
                  <a:pt x="3796" y="4524"/>
                </a:cubicBezTo>
                <a:cubicBezTo>
                  <a:pt x="3781" y="4521"/>
                  <a:pt x="3767" y="4520"/>
                  <a:pt x="3753" y="4518"/>
                </a:cubicBezTo>
                <a:cubicBezTo>
                  <a:pt x="3734" y="4517"/>
                  <a:pt x="3716" y="4515"/>
                  <a:pt x="3698" y="4514"/>
                </a:cubicBezTo>
                <a:cubicBezTo>
                  <a:pt x="3691" y="4513"/>
                  <a:pt x="3683" y="4513"/>
                  <a:pt x="3676" y="4512"/>
                </a:cubicBezTo>
                <a:cubicBezTo>
                  <a:pt x="3611" y="4509"/>
                  <a:pt x="3550" y="4509"/>
                  <a:pt x="3491" y="4509"/>
                </a:cubicBezTo>
                <a:cubicBezTo>
                  <a:pt x="3374" y="4509"/>
                  <a:pt x="3267" y="4509"/>
                  <a:pt x="3169" y="4474"/>
                </a:cubicBezTo>
                <a:cubicBezTo>
                  <a:pt x="3155" y="4469"/>
                  <a:pt x="3140" y="4463"/>
                  <a:pt x="3126" y="4457"/>
                </a:cubicBezTo>
                <a:cubicBezTo>
                  <a:pt x="3127" y="4452"/>
                  <a:pt x="3127" y="4448"/>
                  <a:pt x="3127" y="4443"/>
                </a:cubicBezTo>
                <a:cubicBezTo>
                  <a:pt x="3142" y="4450"/>
                  <a:pt x="3157" y="4457"/>
                  <a:pt x="3173" y="4463"/>
                </a:cubicBezTo>
                <a:cubicBezTo>
                  <a:pt x="3310" y="4511"/>
                  <a:pt x="3468" y="4491"/>
                  <a:pt x="3654" y="4499"/>
                </a:cubicBezTo>
                <a:cubicBezTo>
                  <a:pt x="3661" y="4499"/>
                  <a:pt x="3668" y="4499"/>
                  <a:pt x="3675" y="4500"/>
                </a:cubicBezTo>
                <a:lnTo>
                  <a:pt x="3678" y="4500"/>
                </a:lnTo>
                <a:cubicBezTo>
                  <a:pt x="3688" y="4501"/>
                  <a:pt x="3699" y="4502"/>
                  <a:pt x="3710" y="4502"/>
                </a:cubicBezTo>
                <a:cubicBezTo>
                  <a:pt x="3724" y="4503"/>
                  <a:pt x="3738" y="4505"/>
                  <a:pt x="3751" y="4506"/>
                </a:cubicBezTo>
                <a:cubicBezTo>
                  <a:pt x="3802" y="4511"/>
                  <a:pt x="3853" y="4520"/>
                  <a:pt x="3902" y="4531"/>
                </a:cubicBezTo>
                <a:moveTo>
                  <a:pt x="2438" y="2090"/>
                </a:moveTo>
                <a:cubicBezTo>
                  <a:pt x="2445" y="2110"/>
                  <a:pt x="2451" y="2130"/>
                  <a:pt x="2458" y="2150"/>
                </a:cubicBezTo>
                <a:cubicBezTo>
                  <a:pt x="2453" y="2147"/>
                  <a:pt x="2448" y="2144"/>
                  <a:pt x="2443" y="2141"/>
                </a:cubicBezTo>
                <a:cubicBezTo>
                  <a:pt x="2435" y="2120"/>
                  <a:pt x="2428" y="2100"/>
                  <a:pt x="2420" y="2080"/>
                </a:cubicBezTo>
                <a:cubicBezTo>
                  <a:pt x="2427" y="2083"/>
                  <a:pt x="2432" y="2087"/>
                  <a:pt x="2437" y="2090"/>
                </a:cubicBezTo>
                <a:lnTo>
                  <a:pt x="2438" y="2090"/>
                </a:lnTo>
                <a:moveTo>
                  <a:pt x="2466" y="2173"/>
                </a:moveTo>
                <a:cubicBezTo>
                  <a:pt x="2472" y="2193"/>
                  <a:pt x="2477" y="2212"/>
                  <a:pt x="2483" y="2232"/>
                </a:cubicBezTo>
                <a:lnTo>
                  <a:pt x="2468" y="2224"/>
                </a:lnTo>
                <a:cubicBezTo>
                  <a:pt x="2462" y="2204"/>
                  <a:pt x="2457" y="2184"/>
                  <a:pt x="2450" y="2165"/>
                </a:cubicBezTo>
                <a:cubicBezTo>
                  <a:pt x="2456" y="2168"/>
                  <a:pt x="2461" y="2171"/>
                  <a:pt x="2466" y="2173"/>
                </a:cubicBezTo>
                <a:moveTo>
                  <a:pt x="2490" y="2256"/>
                </a:moveTo>
                <a:cubicBezTo>
                  <a:pt x="2549" y="2479"/>
                  <a:pt x="2582" y="2733"/>
                  <a:pt x="2612" y="2991"/>
                </a:cubicBezTo>
                <a:cubicBezTo>
                  <a:pt x="2635" y="3177"/>
                  <a:pt x="2657" y="3365"/>
                  <a:pt x="2689" y="3545"/>
                </a:cubicBezTo>
                <a:cubicBezTo>
                  <a:pt x="2692" y="3558"/>
                  <a:pt x="2694" y="3571"/>
                  <a:pt x="2696" y="3584"/>
                </a:cubicBezTo>
                <a:cubicBezTo>
                  <a:pt x="2705" y="3628"/>
                  <a:pt x="2714" y="3672"/>
                  <a:pt x="2723" y="3715"/>
                </a:cubicBezTo>
                <a:cubicBezTo>
                  <a:pt x="2729" y="3740"/>
                  <a:pt x="2735" y="3764"/>
                  <a:pt x="2741" y="3789"/>
                </a:cubicBezTo>
                <a:cubicBezTo>
                  <a:pt x="2755" y="3841"/>
                  <a:pt x="2769" y="3892"/>
                  <a:pt x="2786" y="3941"/>
                </a:cubicBezTo>
                <a:cubicBezTo>
                  <a:pt x="2790" y="3968"/>
                  <a:pt x="2796" y="3996"/>
                  <a:pt x="2801" y="4022"/>
                </a:cubicBezTo>
                <a:cubicBezTo>
                  <a:pt x="2763" y="3920"/>
                  <a:pt x="2733" y="3816"/>
                  <a:pt x="2710" y="3710"/>
                </a:cubicBezTo>
                <a:cubicBezTo>
                  <a:pt x="2703" y="3682"/>
                  <a:pt x="2698" y="3655"/>
                  <a:pt x="2692" y="3628"/>
                </a:cubicBezTo>
                <a:cubicBezTo>
                  <a:pt x="2687" y="3598"/>
                  <a:pt x="2681" y="3569"/>
                  <a:pt x="2676" y="3539"/>
                </a:cubicBezTo>
                <a:cubicBezTo>
                  <a:pt x="2673" y="3526"/>
                  <a:pt x="2671" y="3512"/>
                  <a:pt x="2669" y="3499"/>
                </a:cubicBezTo>
                <a:cubicBezTo>
                  <a:pt x="2641" y="3334"/>
                  <a:pt x="2621" y="3161"/>
                  <a:pt x="2601" y="2992"/>
                </a:cubicBezTo>
                <a:cubicBezTo>
                  <a:pt x="2569" y="2730"/>
                  <a:pt x="2537" y="2473"/>
                  <a:pt x="2475" y="2248"/>
                </a:cubicBezTo>
                <a:cubicBezTo>
                  <a:pt x="2480" y="2251"/>
                  <a:pt x="2485" y="2254"/>
                  <a:pt x="2490" y="2256"/>
                </a:cubicBezTo>
                <a:moveTo>
                  <a:pt x="7453" y="10696"/>
                </a:moveTo>
                <a:cubicBezTo>
                  <a:pt x="7672" y="11061"/>
                  <a:pt x="7734" y="11345"/>
                  <a:pt x="7841" y="11708"/>
                </a:cubicBezTo>
                <a:cubicBezTo>
                  <a:pt x="7841" y="11710"/>
                  <a:pt x="7842" y="11713"/>
                  <a:pt x="7843" y="11716"/>
                </a:cubicBezTo>
                <a:cubicBezTo>
                  <a:pt x="7841" y="11724"/>
                  <a:pt x="7840" y="11733"/>
                  <a:pt x="7838" y="11743"/>
                </a:cubicBezTo>
                <a:cubicBezTo>
                  <a:pt x="7835" y="11732"/>
                  <a:pt x="7832" y="11722"/>
                  <a:pt x="7829" y="11711"/>
                </a:cubicBezTo>
                <a:cubicBezTo>
                  <a:pt x="7723" y="11347"/>
                  <a:pt x="7660" y="11065"/>
                  <a:pt x="7443" y="10702"/>
                </a:cubicBezTo>
                <a:cubicBezTo>
                  <a:pt x="7383" y="10602"/>
                  <a:pt x="7317" y="10506"/>
                  <a:pt x="7248" y="10413"/>
                </a:cubicBezTo>
                <a:cubicBezTo>
                  <a:pt x="6871" y="9907"/>
                  <a:pt x="6363" y="9508"/>
                  <a:pt x="5909" y="9051"/>
                </a:cubicBezTo>
                <a:cubicBezTo>
                  <a:pt x="5890" y="9031"/>
                  <a:pt x="5870" y="9011"/>
                  <a:pt x="5851" y="8992"/>
                </a:cubicBezTo>
                <a:cubicBezTo>
                  <a:pt x="5839" y="8980"/>
                  <a:pt x="5828" y="8968"/>
                  <a:pt x="5817" y="8955"/>
                </a:cubicBezTo>
                <a:cubicBezTo>
                  <a:pt x="5842" y="8976"/>
                  <a:pt x="5867" y="8997"/>
                  <a:pt x="5893" y="9017"/>
                </a:cubicBezTo>
                <a:cubicBezTo>
                  <a:pt x="6353" y="9484"/>
                  <a:pt x="6872" y="9889"/>
                  <a:pt x="7257" y="10405"/>
                </a:cubicBezTo>
                <a:cubicBezTo>
                  <a:pt x="7328" y="10499"/>
                  <a:pt x="7393" y="10596"/>
                  <a:pt x="7453" y="10696"/>
                </a:cubicBezTo>
                <a:moveTo>
                  <a:pt x="7855" y="11755"/>
                </a:moveTo>
                <a:cubicBezTo>
                  <a:pt x="7856" y="11758"/>
                  <a:pt x="7856" y="11761"/>
                  <a:pt x="7857" y="11763"/>
                </a:cubicBezTo>
                <a:cubicBezTo>
                  <a:pt x="7856" y="11774"/>
                  <a:pt x="7856" y="11785"/>
                  <a:pt x="7854" y="11796"/>
                </a:cubicBezTo>
                <a:lnTo>
                  <a:pt x="7851" y="11783"/>
                </a:lnTo>
                <a:cubicBezTo>
                  <a:pt x="7852" y="11774"/>
                  <a:pt x="7853" y="11765"/>
                  <a:pt x="7855" y="11755"/>
                </a:cubicBezTo>
                <a:moveTo>
                  <a:pt x="7871" y="11807"/>
                </a:moveTo>
                <a:lnTo>
                  <a:pt x="7871" y="11807"/>
                </a:lnTo>
                <a:cubicBezTo>
                  <a:pt x="7871" y="11822"/>
                  <a:pt x="7871" y="11836"/>
                  <a:pt x="7871" y="11850"/>
                </a:cubicBezTo>
                <a:cubicBezTo>
                  <a:pt x="7870" y="11847"/>
                  <a:pt x="7869" y="11845"/>
                  <a:pt x="7868" y="11841"/>
                </a:cubicBezTo>
                <a:lnTo>
                  <a:pt x="7871" y="11807"/>
                </a:lnTo>
                <a:moveTo>
                  <a:pt x="7921" y="11965"/>
                </a:moveTo>
                <a:cubicBezTo>
                  <a:pt x="7933" y="12000"/>
                  <a:pt x="7945" y="12035"/>
                  <a:pt x="7958" y="12071"/>
                </a:cubicBezTo>
                <a:cubicBezTo>
                  <a:pt x="7971" y="12109"/>
                  <a:pt x="7985" y="12147"/>
                  <a:pt x="8001" y="12188"/>
                </a:cubicBezTo>
                <a:cubicBezTo>
                  <a:pt x="8105" y="12460"/>
                  <a:pt x="8256" y="12785"/>
                  <a:pt x="8494" y="13197"/>
                </a:cubicBezTo>
                <a:lnTo>
                  <a:pt x="8484" y="13203"/>
                </a:lnTo>
                <a:cubicBezTo>
                  <a:pt x="8222" y="12752"/>
                  <a:pt x="8067" y="12405"/>
                  <a:pt x="7962" y="12116"/>
                </a:cubicBezTo>
                <a:cubicBezTo>
                  <a:pt x="7959" y="12111"/>
                  <a:pt x="7957" y="12105"/>
                  <a:pt x="7954" y="12099"/>
                </a:cubicBezTo>
                <a:cubicBezTo>
                  <a:pt x="7943" y="12053"/>
                  <a:pt x="7931" y="12009"/>
                  <a:pt x="7921" y="11965"/>
                </a:cubicBezTo>
                <a:moveTo>
                  <a:pt x="3109" y="4434"/>
                </a:moveTo>
                <a:cubicBezTo>
                  <a:pt x="3109" y="4438"/>
                  <a:pt x="3109" y="4443"/>
                  <a:pt x="3109" y="4447"/>
                </a:cubicBezTo>
                <a:cubicBezTo>
                  <a:pt x="3081" y="4433"/>
                  <a:pt x="3056" y="4416"/>
                  <a:pt x="3032" y="4395"/>
                </a:cubicBezTo>
                <a:cubicBezTo>
                  <a:pt x="3031" y="4389"/>
                  <a:pt x="3031" y="4384"/>
                  <a:pt x="3031" y="4378"/>
                </a:cubicBezTo>
                <a:cubicBezTo>
                  <a:pt x="3055" y="4400"/>
                  <a:pt x="3081" y="4419"/>
                  <a:pt x="3109" y="4434"/>
                </a:cubicBezTo>
                <a:moveTo>
                  <a:pt x="2816" y="4026"/>
                </a:moveTo>
                <a:cubicBezTo>
                  <a:pt x="2828" y="4059"/>
                  <a:pt x="2842" y="4092"/>
                  <a:pt x="2857" y="4123"/>
                </a:cubicBezTo>
                <a:cubicBezTo>
                  <a:pt x="2858" y="4136"/>
                  <a:pt x="2860" y="4148"/>
                  <a:pt x="2861" y="4162"/>
                </a:cubicBezTo>
                <a:cubicBezTo>
                  <a:pt x="2851" y="4141"/>
                  <a:pt x="2842" y="4119"/>
                  <a:pt x="2831" y="4098"/>
                </a:cubicBezTo>
                <a:cubicBezTo>
                  <a:pt x="2826" y="4074"/>
                  <a:pt x="2820" y="4050"/>
                  <a:pt x="2816" y="4026"/>
                </a:cubicBezTo>
                <a:moveTo>
                  <a:pt x="3015" y="4363"/>
                </a:moveTo>
                <a:cubicBezTo>
                  <a:pt x="3015" y="4368"/>
                  <a:pt x="3015" y="4374"/>
                  <a:pt x="3015" y="4379"/>
                </a:cubicBezTo>
                <a:cubicBezTo>
                  <a:pt x="2991" y="4357"/>
                  <a:pt x="2970" y="4333"/>
                  <a:pt x="2950" y="4307"/>
                </a:cubicBezTo>
                <a:cubicBezTo>
                  <a:pt x="2950" y="4300"/>
                  <a:pt x="2949" y="4292"/>
                  <a:pt x="2948" y="4284"/>
                </a:cubicBezTo>
                <a:cubicBezTo>
                  <a:pt x="2968" y="4313"/>
                  <a:pt x="2990" y="4339"/>
                  <a:pt x="3015" y="4363"/>
                </a:cubicBezTo>
                <a:moveTo>
                  <a:pt x="2876" y="4164"/>
                </a:moveTo>
                <a:cubicBezTo>
                  <a:pt x="2888" y="4188"/>
                  <a:pt x="2900" y="4209"/>
                  <a:pt x="2912" y="4229"/>
                </a:cubicBezTo>
                <a:cubicBezTo>
                  <a:pt x="2918" y="4239"/>
                  <a:pt x="2925" y="4250"/>
                  <a:pt x="2931" y="4259"/>
                </a:cubicBezTo>
                <a:cubicBezTo>
                  <a:pt x="2931" y="4267"/>
                  <a:pt x="2932" y="4275"/>
                  <a:pt x="2933" y="4283"/>
                </a:cubicBezTo>
                <a:cubicBezTo>
                  <a:pt x="2922" y="4269"/>
                  <a:pt x="2912" y="4253"/>
                  <a:pt x="2902" y="4236"/>
                </a:cubicBezTo>
                <a:cubicBezTo>
                  <a:pt x="2902" y="4235"/>
                  <a:pt x="2902" y="4235"/>
                  <a:pt x="2902" y="4235"/>
                </a:cubicBezTo>
                <a:cubicBezTo>
                  <a:pt x="2895" y="4224"/>
                  <a:pt x="2888" y="4212"/>
                  <a:pt x="2882" y="4201"/>
                </a:cubicBezTo>
                <a:cubicBezTo>
                  <a:pt x="2880" y="4189"/>
                  <a:pt x="2878" y="4177"/>
                  <a:pt x="2876" y="4164"/>
                </a:cubicBezTo>
                <a:moveTo>
                  <a:pt x="4573" y="5118"/>
                </a:moveTo>
                <a:lnTo>
                  <a:pt x="4573" y="5118"/>
                </a:lnTo>
                <a:cubicBezTo>
                  <a:pt x="4674" y="5288"/>
                  <a:pt x="4734" y="5485"/>
                  <a:pt x="4774" y="5703"/>
                </a:cubicBezTo>
                <a:cubicBezTo>
                  <a:pt x="4775" y="5716"/>
                  <a:pt x="4776" y="5731"/>
                  <a:pt x="4776" y="5745"/>
                </a:cubicBezTo>
                <a:cubicBezTo>
                  <a:pt x="4775" y="5749"/>
                  <a:pt x="4774" y="5752"/>
                  <a:pt x="4772" y="5755"/>
                </a:cubicBezTo>
                <a:lnTo>
                  <a:pt x="4769" y="5733"/>
                </a:lnTo>
                <a:cubicBezTo>
                  <a:pt x="4728" y="5505"/>
                  <a:pt x="4669" y="5300"/>
                  <a:pt x="4564" y="5124"/>
                </a:cubicBezTo>
                <a:lnTo>
                  <a:pt x="4564" y="5124"/>
                </a:lnTo>
                <a:cubicBezTo>
                  <a:pt x="4489" y="4999"/>
                  <a:pt x="4390" y="4890"/>
                  <a:pt x="4271" y="4804"/>
                </a:cubicBezTo>
                <a:cubicBezTo>
                  <a:pt x="4230" y="4774"/>
                  <a:pt x="4188" y="4745"/>
                  <a:pt x="4148" y="4720"/>
                </a:cubicBezTo>
                <a:cubicBezTo>
                  <a:pt x="4150" y="4717"/>
                  <a:pt x="4154" y="4714"/>
                  <a:pt x="4156" y="4711"/>
                </a:cubicBezTo>
                <a:cubicBezTo>
                  <a:pt x="4196" y="4737"/>
                  <a:pt x="4237" y="4765"/>
                  <a:pt x="4278" y="4796"/>
                </a:cubicBezTo>
                <a:cubicBezTo>
                  <a:pt x="4397" y="4882"/>
                  <a:pt x="4497" y="4992"/>
                  <a:pt x="4573" y="5118"/>
                </a:cubicBezTo>
                <a:moveTo>
                  <a:pt x="4140" y="4702"/>
                </a:moveTo>
                <a:cubicBezTo>
                  <a:pt x="4138" y="4704"/>
                  <a:pt x="4135" y="4707"/>
                  <a:pt x="4133" y="4710"/>
                </a:cubicBezTo>
                <a:cubicBezTo>
                  <a:pt x="4112" y="4696"/>
                  <a:pt x="4090" y="4683"/>
                  <a:pt x="4070" y="4672"/>
                </a:cubicBezTo>
                <a:lnTo>
                  <a:pt x="4079" y="4664"/>
                </a:lnTo>
                <a:cubicBezTo>
                  <a:pt x="4099" y="4676"/>
                  <a:pt x="4120" y="4688"/>
                  <a:pt x="4140" y="4702"/>
                </a:cubicBezTo>
                <a:moveTo>
                  <a:pt x="4791" y="5805"/>
                </a:moveTo>
                <a:cubicBezTo>
                  <a:pt x="4792" y="5810"/>
                  <a:pt x="4793" y="5814"/>
                  <a:pt x="4794" y="5820"/>
                </a:cubicBezTo>
                <a:cubicBezTo>
                  <a:pt x="4798" y="5846"/>
                  <a:pt x="4802" y="5873"/>
                  <a:pt x="4806" y="5900"/>
                </a:cubicBezTo>
                <a:cubicBezTo>
                  <a:pt x="4875" y="6400"/>
                  <a:pt x="4893" y="6995"/>
                  <a:pt x="5120" y="7635"/>
                </a:cubicBezTo>
                <a:cubicBezTo>
                  <a:pt x="5225" y="7930"/>
                  <a:pt x="5359" y="8213"/>
                  <a:pt x="5520" y="8481"/>
                </a:cubicBezTo>
                <a:lnTo>
                  <a:pt x="5520" y="8481"/>
                </a:lnTo>
                <a:cubicBezTo>
                  <a:pt x="5602" y="8617"/>
                  <a:pt x="5688" y="8747"/>
                  <a:pt x="5778" y="8873"/>
                </a:cubicBezTo>
                <a:cubicBezTo>
                  <a:pt x="5772" y="8871"/>
                  <a:pt x="5767" y="8869"/>
                  <a:pt x="5761" y="8867"/>
                </a:cubicBezTo>
                <a:cubicBezTo>
                  <a:pt x="5674" y="8745"/>
                  <a:pt x="5590" y="8618"/>
                  <a:pt x="5511" y="8486"/>
                </a:cubicBezTo>
                <a:cubicBezTo>
                  <a:pt x="5349" y="8219"/>
                  <a:pt x="5214" y="7934"/>
                  <a:pt x="5110" y="7638"/>
                </a:cubicBezTo>
                <a:cubicBezTo>
                  <a:pt x="4883" y="6997"/>
                  <a:pt x="4864" y="6401"/>
                  <a:pt x="4795" y="5901"/>
                </a:cubicBezTo>
                <a:cubicBezTo>
                  <a:pt x="4794" y="5869"/>
                  <a:pt x="4793" y="5837"/>
                  <a:pt x="4791" y="5805"/>
                </a:cubicBezTo>
                <a:moveTo>
                  <a:pt x="4064" y="4655"/>
                </a:moveTo>
                <a:cubicBezTo>
                  <a:pt x="4060" y="4657"/>
                  <a:pt x="4057" y="4660"/>
                  <a:pt x="4055" y="4663"/>
                </a:cubicBezTo>
                <a:cubicBezTo>
                  <a:pt x="4034" y="4650"/>
                  <a:pt x="4012" y="4638"/>
                  <a:pt x="3992" y="4627"/>
                </a:cubicBezTo>
                <a:cubicBezTo>
                  <a:pt x="3996" y="4626"/>
                  <a:pt x="3999" y="4623"/>
                  <a:pt x="4003" y="4621"/>
                </a:cubicBezTo>
                <a:cubicBezTo>
                  <a:pt x="4022" y="4632"/>
                  <a:pt x="4043" y="4643"/>
                  <a:pt x="4064" y="4655"/>
                </a:cubicBezTo>
                <a:moveTo>
                  <a:pt x="3986" y="4612"/>
                </a:moveTo>
                <a:cubicBezTo>
                  <a:pt x="3983" y="4615"/>
                  <a:pt x="3979" y="4617"/>
                  <a:pt x="3976" y="4619"/>
                </a:cubicBezTo>
                <a:cubicBezTo>
                  <a:pt x="3954" y="4608"/>
                  <a:pt x="3933" y="4597"/>
                  <a:pt x="3913" y="4588"/>
                </a:cubicBezTo>
                <a:cubicBezTo>
                  <a:pt x="3917" y="4586"/>
                  <a:pt x="3922" y="4584"/>
                  <a:pt x="3927" y="4582"/>
                </a:cubicBezTo>
                <a:cubicBezTo>
                  <a:pt x="3947" y="4592"/>
                  <a:pt x="3966" y="4602"/>
                  <a:pt x="3986" y="4612"/>
                </a:cubicBezTo>
                <a:moveTo>
                  <a:pt x="2233" y="1746"/>
                </a:moveTo>
                <a:cubicBezTo>
                  <a:pt x="2233" y="1747"/>
                  <a:pt x="2233" y="1747"/>
                  <a:pt x="2233" y="1747"/>
                </a:cubicBezTo>
                <a:lnTo>
                  <a:pt x="2236" y="1752"/>
                </a:lnTo>
                <a:cubicBezTo>
                  <a:pt x="2239" y="1758"/>
                  <a:pt x="2243" y="1763"/>
                  <a:pt x="2246" y="1769"/>
                </a:cubicBezTo>
                <a:cubicBezTo>
                  <a:pt x="2239" y="1762"/>
                  <a:pt x="2231" y="1756"/>
                  <a:pt x="2222" y="1750"/>
                </a:cubicBezTo>
                <a:cubicBezTo>
                  <a:pt x="2204" y="1719"/>
                  <a:pt x="2183" y="1690"/>
                  <a:pt x="2157" y="1664"/>
                </a:cubicBezTo>
                <a:cubicBezTo>
                  <a:pt x="2150" y="1657"/>
                  <a:pt x="2143" y="1649"/>
                  <a:pt x="2135" y="1643"/>
                </a:cubicBezTo>
                <a:cubicBezTo>
                  <a:pt x="2109" y="1622"/>
                  <a:pt x="2079" y="1606"/>
                  <a:pt x="2047" y="1596"/>
                </a:cubicBezTo>
                <a:cubicBezTo>
                  <a:pt x="1955" y="1570"/>
                  <a:pt x="1851" y="1590"/>
                  <a:pt x="1710" y="1519"/>
                </a:cubicBezTo>
                <a:cubicBezTo>
                  <a:pt x="1570" y="1447"/>
                  <a:pt x="1395" y="1284"/>
                  <a:pt x="1161" y="892"/>
                </a:cubicBezTo>
                <a:cubicBezTo>
                  <a:pt x="1142" y="861"/>
                  <a:pt x="1122" y="827"/>
                  <a:pt x="1103" y="793"/>
                </a:cubicBezTo>
                <a:lnTo>
                  <a:pt x="1112" y="788"/>
                </a:lnTo>
                <a:cubicBezTo>
                  <a:pt x="1131" y="822"/>
                  <a:pt x="1151" y="855"/>
                  <a:pt x="1170" y="887"/>
                </a:cubicBezTo>
                <a:cubicBezTo>
                  <a:pt x="1482" y="1408"/>
                  <a:pt x="1686" y="1521"/>
                  <a:pt x="1842" y="1554"/>
                </a:cubicBezTo>
                <a:cubicBezTo>
                  <a:pt x="1919" y="1571"/>
                  <a:pt x="1987" y="1568"/>
                  <a:pt x="2050" y="1586"/>
                </a:cubicBezTo>
                <a:cubicBezTo>
                  <a:pt x="2075" y="1593"/>
                  <a:pt x="2099" y="1604"/>
                  <a:pt x="2121" y="1619"/>
                </a:cubicBezTo>
                <a:cubicBezTo>
                  <a:pt x="2128" y="1623"/>
                  <a:pt x="2134" y="1629"/>
                  <a:pt x="2141" y="1634"/>
                </a:cubicBezTo>
                <a:cubicBezTo>
                  <a:pt x="2178" y="1666"/>
                  <a:pt x="2209" y="1704"/>
                  <a:pt x="2233" y="1747"/>
                </a:cubicBezTo>
                <a:lnTo>
                  <a:pt x="2233" y="1746"/>
                </a:lnTo>
                <a:moveTo>
                  <a:pt x="2264" y="1803"/>
                </a:moveTo>
                <a:cubicBezTo>
                  <a:pt x="2273" y="1819"/>
                  <a:pt x="2281" y="1836"/>
                  <a:pt x="2288" y="1853"/>
                </a:cubicBezTo>
                <a:cubicBezTo>
                  <a:pt x="2283" y="1849"/>
                  <a:pt x="2277" y="1845"/>
                  <a:pt x="2271" y="1842"/>
                </a:cubicBezTo>
                <a:cubicBezTo>
                  <a:pt x="2261" y="1820"/>
                  <a:pt x="2251" y="1800"/>
                  <a:pt x="2239" y="1779"/>
                </a:cubicBezTo>
                <a:cubicBezTo>
                  <a:pt x="2248" y="1787"/>
                  <a:pt x="2256" y="1795"/>
                  <a:pt x="2264" y="1803"/>
                </a:cubicBezTo>
                <a:moveTo>
                  <a:pt x="2299" y="1876"/>
                </a:moveTo>
                <a:cubicBezTo>
                  <a:pt x="2307" y="1896"/>
                  <a:pt x="2315" y="1917"/>
                  <a:pt x="2323" y="1939"/>
                </a:cubicBezTo>
                <a:lnTo>
                  <a:pt x="2308" y="1930"/>
                </a:lnTo>
                <a:cubicBezTo>
                  <a:pt x="2300" y="1908"/>
                  <a:pt x="2291" y="1886"/>
                  <a:pt x="2281" y="1864"/>
                </a:cubicBezTo>
                <a:cubicBezTo>
                  <a:pt x="2287" y="1868"/>
                  <a:pt x="2293" y="1872"/>
                  <a:pt x="2299" y="1876"/>
                </a:cubicBezTo>
                <a:moveTo>
                  <a:pt x="3909" y="4574"/>
                </a:moveTo>
                <a:cubicBezTo>
                  <a:pt x="3904" y="4575"/>
                  <a:pt x="3899" y="4577"/>
                  <a:pt x="3894" y="4579"/>
                </a:cubicBezTo>
                <a:cubicBezTo>
                  <a:pt x="3874" y="4569"/>
                  <a:pt x="3853" y="4560"/>
                  <a:pt x="3834" y="4551"/>
                </a:cubicBezTo>
                <a:cubicBezTo>
                  <a:pt x="3841" y="4551"/>
                  <a:pt x="3847" y="4549"/>
                  <a:pt x="3854" y="4548"/>
                </a:cubicBezTo>
                <a:cubicBezTo>
                  <a:pt x="3872" y="4556"/>
                  <a:pt x="3890" y="4565"/>
                  <a:pt x="3909" y="4574"/>
                </a:cubicBezTo>
                <a:moveTo>
                  <a:pt x="2331" y="1960"/>
                </a:moveTo>
                <a:cubicBezTo>
                  <a:pt x="2339" y="1981"/>
                  <a:pt x="2345" y="2002"/>
                  <a:pt x="2352" y="2023"/>
                </a:cubicBezTo>
                <a:lnTo>
                  <a:pt x="2339" y="2015"/>
                </a:lnTo>
                <a:cubicBezTo>
                  <a:pt x="2332" y="1994"/>
                  <a:pt x="2324" y="1973"/>
                  <a:pt x="2317" y="1951"/>
                </a:cubicBezTo>
                <a:cubicBezTo>
                  <a:pt x="2322" y="1954"/>
                  <a:pt x="2326" y="1957"/>
                  <a:pt x="2331" y="1960"/>
                </a:cubicBezTo>
                <a:moveTo>
                  <a:pt x="2359" y="2045"/>
                </a:moveTo>
                <a:cubicBezTo>
                  <a:pt x="2365" y="2065"/>
                  <a:pt x="2371" y="2085"/>
                  <a:pt x="2377" y="2106"/>
                </a:cubicBezTo>
                <a:cubicBezTo>
                  <a:pt x="2372" y="2104"/>
                  <a:pt x="2368" y="2101"/>
                  <a:pt x="2364" y="2099"/>
                </a:cubicBezTo>
                <a:cubicBezTo>
                  <a:pt x="2358" y="2078"/>
                  <a:pt x="2352" y="2057"/>
                  <a:pt x="2345" y="2037"/>
                </a:cubicBezTo>
                <a:cubicBezTo>
                  <a:pt x="2350" y="2040"/>
                  <a:pt x="2355" y="2042"/>
                  <a:pt x="2359" y="2045"/>
                </a:cubicBezTo>
                <a:moveTo>
                  <a:pt x="3830" y="4538"/>
                </a:moveTo>
                <a:cubicBezTo>
                  <a:pt x="3823" y="4539"/>
                  <a:pt x="3816" y="4540"/>
                  <a:pt x="3810" y="4541"/>
                </a:cubicBezTo>
                <a:cubicBezTo>
                  <a:pt x="3791" y="4533"/>
                  <a:pt x="3772" y="4525"/>
                  <a:pt x="3753" y="4518"/>
                </a:cubicBezTo>
                <a:cubicBezTo>
                  <a:pt x="3767" y="4520"/>
                  <a:pt x="3781" y="4521"/>
                  <a:pt x="3796" y="4524"/>
                </a:cubicBezTo>
                <a:cubicBezTo>
                  <a:pt x="3807" y="4529"/>
                  <a:pt x="3819" y="4533"/>
                  <a:pt x="3830" y="4538"/>
                </a:cubicBezTo>
                <a:moveTo>
                  <a:pt x="2383" y="2128"/>
                </a:moveTo>
                <a:cubicBezTo>
                  <a:pt x="2388" y="2147"/>
                  <a:pt x="2393" y="2167"/>
                  <a:pt x="2398" y="2187"/>
                </a:cubicBezTo>
                <a:cubicBezTo>
                  <a:pt x="2394" y="2184"/>
                  <a:pt x="2389" y="2182"/>
                  <a:pt x="2385" y="2181"/>
                </a:cubicBezTo>
                <a:cubicBezTo>
                  <a:pt x="2380" y="2160"/>
                  <a:pt x="2375" y="2141"/>
                  <a:pt x="2370" y="2121"/>
                </a:cubicBezTo>
                <a:cubicBezTo>
                  <a:pt x="2375" y="2124"/>
                  <a:pt x="2379" y="2126"/>
                  <a:pt x="2383" y="2128"/>
                </a:cubicBezTo>
                <a:moveTo>
                  <a:pt x="2403" y="2211"/>
                </a:moveTo>
                <a:cubicBezTo>
                  <a:pt x="2443" y="2381"/>
                  <a:pt x="2474" y="2570"/>
                  <a:pt x="2505" y="2763"/>
                </a:cubicBezTo>
                <a:cubicBezTo>
                  <a:pt x="2538" y="2968"/>
                  <a:pt x="2573" y="3180"/>
                  <a:pt x="2622" y="3382"/>
                </a:cubicBezTo>
                <a:cubicBezTo>
                  <a:pt x="2629" y="3408"/>
                  <a:pt x="2635" y="3435"/>
                  <a:pt x="2643" y="3461"/>
                </a:cubicBezTo>
                <a:cubicBezTo>
                  <a:pt x="2658" y="3517"/>
                  <a:pt x="2674" y="3573"/>
                  <a:pt x="2692" y="3628"/>
                </a:cubicBezTo>
                <a:cubicBezTo>
                  <a:pt x="2698" y="3655"/>
                  <a:pt x="2703" y="3683"/>
                  <a:pt x="2710" y="3710"/>
                </a:cubicBezTo>
                <a:cubicBezTo>
                  <a:pt x="2669" y="3600"/>
                  <a:pt x="2636" y="3488"/>
                  <a:pt x="2609" y="3374"/>
                </a:cubicBezTo>
                <a:cubicBezTo>
                  <a:pt x="2602" y="3345"/>
                  <a:pt x="2596" y="3317"/>
                  <a:pt x="2590" y="3288"/>
                </a:cubicBezTo>
                <a:cubicBezTo>
                  <a:pt x="2552" y="3115"/>
                  <a:pt x="2522" y="2938"/>
                  <a:pt x="2495" y="2765"/>
                </a:cubicBezTo>
                <a:cubicBezTo>
                  <a:pt x="2462" y="2568"/>
                  <a:pt x="2432" y="2377"/>
                  <a:pt x="2390" y="2203"/>
                </a:cubicBezTo>
                <a:cubicBezTo>
                  <a:pt x="2395" y="2206"/>
                  <a:pt x="2399" y="2208"/>
                  <a:pt x="2403" y="2211"/>
                </a:cubicBezTo>
                <a:moveTo>
                  <a:pt x="3751" y="4506"/>
                </a:moveTo>
                <a:cubicBezTo>
                  <a:pt x="3738" y="4505"/>
                  <a:pt x="3724" y="4503"/>
                  <a:pt x="3710" y="4502"/>
                </a:cubicBezTo>
                <a:cubicBezTo>
                  <a:pt x="3684" y="4493"/>
                  <a:pt x="3659" y="4484"/>
                  <a:pt x="3634" y="4476"/>
                </a:cubicBezTo>
                <a:cubicBezTo>
                  <a:pt x="3619" y="4470"/>
                  <a:pt x="3605" y="4466"/>
                  <a:pt x="3591" y="4461"/>
                </a:cubicBezTo>
                <a:cubicBezTo>
                  <a:pt x="3530" y="4442"/>
                  <a:pt x="3472" y="4424"/>
                  <a:pt x="3416" y="4406"/>
                </a:cubicBezTo>
                <a:cubicBezTo>
                  <a:pt x="3317" y="4378"/>
                  <a:pt x="3221" y="4338"/>
                  <a:pt x="3131" y="4288"/>
                </a:cubicBezTo>
                <a:cubicBezTo>
                  <a:pt x="3131" y="4284"/>
                  <a:pt x="3131" y="4280"/>
                  <a:pt x="3131" y="4276"/>
                </a:cubicBezTo>
                <a:cubicBezTo>
                  <a:pt x="3219" y="4328"/>
                  <a:pt x="3314" y="4362"/>
                  <a:pt x="3420" y="4396"/>
                </a:cubicBezTo>
                <a:cubicBezTo>
                  <a:pt x="3461" y="4409"/>
                  <a:pt x="3505" y="4422"/>
                  <a:pt x="3550" y="4436"/>
                </a:cubicBezTo>
                <a:cubicBezTo>
                  <a:pt x="3563" y="4441"/>
                  <a:pt x="3577" y="4445"/>
                  <a:pt x="3591" y="4450"/>
                </a:cubicBezTo>
                <a:cubicBezTo>
                  <a:pt x="3642" y="4466"/>
                  <a:pt x="3695" y="4484"/>
                  <a:pt x="3751" y="4506"/>
                </a:cubicBezTo>
                <a:moveTo>
                  <a:pt x="7438" y="11006"/>
                </a:moveTo>
                <a:lnTo>
                  <a:pt x="7438" y="11006"/>
                </a:lnTo>
                <a:cubicBezTo>
                  <a:pt x="7600" y="11276"/>
                  <a:pt x="7701" y="11506"/>
                  <a:pt x="7830" y="11794"/>
                </a:cubicBezTo>
                <a:lnTo>
                  <a:pt x="7828" y="11815"/>
                </a:lnTo>
                <a:cubicBezTo>
                  <a:pt x="7694" y="11519"/>
                  <a:pt x="7593" y="11286"/>
                  <a:pt x="7429" y="11012"/>
                </a:cubicBezTo>
                <a:cubicBezTo>
                  <a:pt x="7327" y="10843"/>
                  <a:pt x="7215" y="10680"/>
                  <a:pt x="7097" y="10522"/>
                </a:cubicBezTo>
                <a:cubicBezTo>
                  <a:pt x="6723" y="10020"/>
                  <a:pt x="6301" y="9580"/>
                  <a:pt x="5924" y="9088"/>
                </a:cubicBezTo>
                <a:cubicBezTo>
                  <a:pt x="5910" y="9069"/>
                  <a:pt x="5896" y="9051"/>
                  <a:pt x="5881" y="9032"/>
                </a:cubicBezTo>
                <a:lnTo>
                  <a:pt x="5851" y="8992"/>
                </a:lnTo>
                <a:cubicBezTo>
                  <a:pt x="5870" y="9011"/>
                  <a:pt x="5890" y="9031"/>
                  <a:pt x="5909" y="9051"/>
                </a:cubicBezTo>
                <a:cubicBezTo>
                  <a:pt x="6292" y="9555"/>
                  <a:pt x="6723" y="10002"/>
                  <a:pt x="7106" y="10515"/>
                </a:cubicBezTo>
                <a:cubicBezTo>
                  <a:pt x="7225" y="10673"/>
                  <a:pt x="7336" y="10837"/>
                  <a:pt x="7438" y="11006"/>
                </a:cubicBezTo>
                <a:moveTo>
                  <a:pt x="7845" y="11826"/>
                </a:moveTo>
                <a:cubicBezTo>
                  <a:pt x="7847" y="11830"/>
                  <a:pt x="7849" y="11835"/>
                  <a:pt x="7852" y="11840"/>
                </a:cubicBezTo>
                <a:cubicBezTo>
                  <a:pt x="7851" y="11849"/>
                  <a:pt x="7851" y="11856"/>
                  <a:pt x="7850" y="11864"/>
                </a:cubicBezTo>
                <a:cubicBezTo>
                  <a:pt x="7848" y="11858"/>
                  <a:pt x="7845" y="11852"/>
                  <a:pt x="7842" y="11846"/>
                </a:cubicBezTo>
                <a:cubicBezTo>
                  <a:pt x="7843" y="11839"/>
                  <a:pt x="7844" y="11832"/>
                  <a:pt x="7845" y="11826"/>
                </a:cubicBezTo>
                <a:moveTo>
                  <a:pt x="7867" y="11874"/>
                </a:moveTo>
                <a:lnTo>
                  <a:pt x="7872" y="11885"/>
                </a:lnTo>
                <a:cubicBezTo>
                  <a:pt x="7872" y="11895"/>
                  <a:pt x="7872" y="11905"/>
                  <a:pt x="7873" y="11914"/>
                </a:cubicBezTo>
                <a:cubicBezTo>
                  <a:pt x="7871" y="11909"/>
                  <a:pt x="7868" y="11904"/>
                  <a:pt x="7866" y="11899"/>
                </a:cubicBezTo>
                <a:cubicBezTo>
                  <a:pt x="7867" y="11890"/>
                  <a:pt x="7867" y="11883"/>
                  <a:pt x="7867" y="11874"/>
                </a:cubicBezTo>
                <a:moveTo>
                  <a:pt x="7890" y="11924"/>
                </a:moveTo>
                <a:cubicBezTo>
                  <a:pt x="7890" y="11924"/>
                  <a:pt x="7890" y="11926"/>
                  <a:pt x="7891" y="11927"/>
                </a:cubicBezTo>
                <a:cubicBezTo>
                  <a:pt x="7893" y="11939"/>
                  <a:pt x="7894" y="11951"/>
                  <a:pt x="7896" y="11964"/>
                </a:cubicBezTo>
                <a:lnTo>
                  <a:pt x="7891" y="11954"/>
                </a:lnTo>
                <a:cubicBezTo>
                  <a:pt x="7890" y="11943"/>
                  <a:pt x="7890" y="11933"/>
                  <a:pt x="7890" y="11924"/>
                </a:cubicBezTo>
                <a:moveTo>
                  <a:pt x="7958" y="12071"/>
                </a:moveTo>
                <a:cubicBezTo>
                  <a:pt x="7973" y="12103"/>
                  <a:pt x="7988" y="12136"/>
                  <a:pt x="8004" y="12169"/>
                </a:cubicBezTo>
                <a:cubicBezTo>
                  <a:pt x="8020" y="12202"/>
                  <a:pt x="8037" y="12236"/>
                  <a:pt x="8053" y="12270"/>
                </a:cubicBezTo>
                <a:cubicBezTo>
                  <a:pt x="8179" y="12527"/>
                  <a:pt x="8340" y="12835"/>
                  <a:pt x="8568" y="13228"/>
                </a:cubicBezTo>
                <a:lnTo>
                  <a:pt x="8559" y="13233"/>
                </a:lnTo>
                <a:cubicBezTo>
                  <a:pt x="8305" y="12795"/>
                  <a:pt x="8132" y="12461"/>
                  <a:pt x="8001" y="12188"/>
                </a:cubicBezTo>
                <a:cubicBezTo>
                  <a:pt x="7985" y="12147"/>
                  <a:pt x="7971" y="12109"/>
                  <a:pt x="7958" y="12071"/>
                </a:cubicBezTo>
                <a:moveTo>
                  <a:pt x="7917" y="12005"/>
                </a:moveTo>
                <a:cubicBezTo>
                  <a:pt x="7917" y="12008"/>
                  <a:pt x="7918" y="12011"/>
                  <a:pt x="7919" y="12014"/>
                </a:cubicBezTo>
                <a:cubicBezTo>
                  <a:pt x="7919" y="12013"/>
                  <a:pt x="7918" y="12012"/>
                  <a:pt x="7918" y="12011"/>
                </a:cubicBezTo>
                <a:cubicBezTo>
                  <a:pt x="7917" y="12010"/>
                  <a:pt x="7917" y="12007"/>
                  <a:pt x="7917" y="12005"/>
                </a:cubicBezTo>
                <a:moveTo>
                  <a:pt x="3113" y="4265"/>
                </a:moveTo>
                <a:cubicBezTo>
                  <a:pt x="3113" y="4269"/>
                  <a:pt x="3113" y="4272"/>
                  <a:pt x="3113" y="4277"/>
                </a:cubicBezTo>
                <a:cubicBezTo>
                  <a:pt x="3084" y="4259"/>
                  <a:pt x="3057" y="4239"/>
                  <a:pt x="3031" y="4217"/>
                </a:cubicBezTo>
                <a:lnTo>
                  <a:pt x="3031" y="4203"/>
                </a:lnTo>
                <a:cubicBezTo>
                  <a:pt x="3057" y="4225"/>
                  <a:pt x="3084" y="4246"/>
                  <a:pt x="3113" y="4265"/>
                </a:cubicBezTo>
                <a:moveTo>
                  <a:pt x="3013" y="4188"/>
                </a:moveTo>
                <a:cubicBezTo>
                  <a:pt x="3013" y="4193"/>
                  <a:pt x="3013" y="4197"/>
                  <a:pt x="3013" y="4202"/>
                </a:cubicBezTo>
                <a:cubicBezTo>
                  <a:pt x="2987" y="4179"/>
                  <a:pt x="2963" y="4154"/>
                  <a:pt x="2940" y="4127"/>
                </a:cubicBezTo>
                <a:cubicBezTo>
                  <a:pt x="2940" y="4121"/>
                  <a:pt x="2939" y="4115"/>
                  <a:pt x="2939" y="4109"/>
                </a:cubicBezTo>
                <a:cubicBezTo>
                  <a:pt x="2962" y="4137"/>
                  <a:pt x="2986" y="4163"/>
                  <a:pt x="3013" y="4188"/>
                </a:cubicBezTo>
                <a:moveTo>
                  <a:pt x="2723" y="3715"/>
                </a:moveTo>
                <a:cubicBezTo>
                  <a:pt x="2737" y="3749"/>
                  <a:pt x="2751" y="3784"/>
                  <a:pt x="2765" y="3817"/>
                </a:cubicBezTo>
                <a:cubicBezTo>
                  <a:pt x="2767" y="3831"/>
                  <a:pt x="2769" y="3843"/>
                  <a:pt x="2771" y="3857"/>
                </a:cubicBezTo>
                <a:cubicBezTo>
                  <a:pt x="2760" y="3835"/>
                  <a:pt x="2751" y="3812"/>
                  <a:pt x="2741" y="3789"/>
                </a:cubicBezTo>
                <a:cubicBezTo>
                  <a:pt x="2735" y="3764"/>
                  <a:pt x="2729" y="3740"/>
                  <a:pt x="2723" y="3715"/>
                </a:cubicBezTo>
                <a:moveTo>
                  <a:pt x="2922" y="4088"/>
                </a:moveTo>
                <a:cubicBezTo>
                  <a:pt x="2922" y="4095"/>
                  <a:pt x="2922" y="4101"/>
                  <a:pt x="2923" y="4107"/>
                </a:cubicBezTo>
                <a:cubicBezTo>
                  <a:pt x="2900" y="4079"/>
                  <a:pt x="2879" y="4050"/>
                  <a:pt x="2860" y="4019"/>
                </a:cubicBezTo>
                <a:cubicBezTo>
                  <a:pt x="2859" y="4011"/>
                  <a:pt x="2858" y="4002"/>
                  <a:pt x="2857" y="3994"/>
                </a:cubicBezTo>
                <a:cubicBezTo>
                  <a:pt x="2877" y="4027"/>
                  <a:pt x="2899" y="4058"/>
                  <a:pt x="2922" y="4088"/>
                </a:cubicBezTo>
                <a:moveTo>
                  <a:pt x="2786" y="3861"/>
                </a:moveTo>
                <a:cubicBezTo>
                  <a:pt x="2790" y="3870"/>
                  <a:pt x="2794" y="3880"/>
                  <a:pt x="2799" y="3888"/>
                </a:cubicBezTo>
                <a:cubicBezTo>
                  <a:pt x="2812" y="3916"/>
                  <a:pt x="2826" y="3941"/>
                  <a:pt x="2840" y="3965"/>
                </a:cubicBezTo>
                <a:cubicBezTo>
                  <a:pt x="2841" y="3974"/>
                  <a:pt x="2842" y="3982"/>
                  <a:pt x="2842" y="3990"/>
                </a:cubicBezTo>
                <a:lnTo>
                  <a:pt x="2842" y="3990"/>
                </a:lnTo>
                <a:cubicBezTo>
                  <a:pt x="2841" y="3989"/>
                  <a:pt x="2841" y="3989"/>
                  <a:pt x="2841" y="3989"/>
                </a:cubicBezTo>
                <a:cubicBezTo>
                  <a:pt x="2824" y="3961"/>
                  <a:pt x="2808" y="3930"/>
                  <a:pt x="2791" y="3898"/>
                </a:cubicBezTo>
                <a:cubicBezTo>
                  <a:pt x="2790" y="3886"/>
                  <a:pt x="2787" y="3873"/>
                  <a:pt x="2786" y="3861"/>
                </a:cubicBezTo>
                <a:moveTo>
                  <a:pt x="4562" y="5249"/>
                </a:moveTo>
                <a:lnTo>
                  <a:pt x="4562" y="5249"/>
                </a:lnTo>
                <a:cubicBezTo>
                  <a:pt x="4650" y="5402"/>
                  <a:pt x="4720" y="5564"/>
                  <a:pt x="4769" y="5733"/>
                </a:cubicBezTo>
                <a:lnTo>
                  <a:pt x="4772" y="5755"/>
                </a:lnTo>
                <a:cubicBezTo>
                  <a:pt x="4771" y="5758"/>
                  <a:pt x="4769" y="5762"/>
                  <a:pt x="4768" y="5765"/>
                </a:cubicBezTo>
                <a:cubicBezTo>
                  <a:pt x="4712" y="5578"/>
                  <a:pt x="4645" y="5407"/>
                  <a:pt x="4554" y="5255"/>
                </a:cubicBezTo>
                <a:cubicBezTo>
                  <a:pt x="4554" y="5254"/>
                  <a:pt x="4554" y="5254"/>
                  <a:pt x="4554" y="5254"/>
                </a:cubicBezTo>
                <a:cubicBezTo>
                  <a:pt x="4459" y="5094"/>
                  <a:pt x="4332" y="4955"/>
                  <a:pt x="4182" y="4845"/>
                </a:cubicBezTo>
                <a:cubicBezTo>
                  <a:pt x="4152" y="4823"/>
                  <a:pt x="4123" y="4802"/>
                  <a:pt x="4094" y="4782"/>
                </a:cubicBezTo>
                <a:cubicBezTo>
                  <a:pt x="4096" y="4780"/>
                  <a:pt x="4098" y="4777"/>
                  <a:pt x="4101" y="4774"/>
                </a:cubicBezTo>
                <a:cubicBezTo>
                  <a:pt x="4129" y="4795"/>
                  <a:pt x="4158" y="4815"/>
                  <a:pt x="4188" y="4838"/>
                </a:cubicBezTo>
                <a:cubicBezTo>
                  <a:pt x="4339" y="4947"/>
                  <a:pt x="4467" y="5088"/>
                  <a:pt x="4562" y="5249"/>
                </a:cubicBezTo>
                <a:moveTo>
                  <a:pt x="4794" y="5820"/>
                </a:moveTo>
                <a:cubicBezTo>
                  <a:pt x="4934" y="6315"/>
                  <a:pt x="5006" y="6918"/>
                  <a:pt x="5245" y="7597"/>
                </a:cubicBezTo>
                <a:cubicBezTo>
                  <a:pt x="5401" y="8039"/>
                  <a:pt x="5590" y="8470"/>
                  <a:pt x="5812" y="8884"/>
                </a:cubicBezTo>
                <a:cubicBezTo>
                  <a:pt x="5807" y="8882"/>
                  <a:pt x="5802" y="8881"/>
                  <a:pt x="5798" y="8879"/>
                </a:cubicBezTo>
                <a:cubicBezTo>
                  <a:pt x="5579" y="8468"/>
                  <a:pt x="5391" y="8040"/>
                  <a:pt x="5236" y="7600"/>
                </a:cubicBezTo>
                <a:cubicBezTo>
                  <a:pt x="5009" y="6956"/>
                  <a:pt x="4931" y="6379"/>
                  <a:pt x="4806" y="5900"/>
                </a:cubicBezTo>
                <a:cubicBezTo>
                  <a:pt x="4802" y="5873"/>
                  <a:pt x="4798" y="5846"/>
                  <a:pt x="4794" y="5820"/>
                </a:cubicBezTo>
                <a:moveTo>
                  <a:pt x="4086" y="4764"/>
                </a:moveTo>
                <a:cubicBezTo>
                  <a:pt x="4083" y="4766"/>
                  <a:pt x="4082" y="4769"/>
                  <a:pt x="4079" y="4772"/>
                </a:cubicBezTo>
                <a:cubicBezTo>
                  <a:pt x="4056" y="4755"/>
                  <a:pt x="4034" y="4740"/>
                  <a:pt x="4011" y="4725"/>
                </a:cubicBezTo>
                <a:cubicBezTo>
                  <a:pt x="4014" y="4723"/>
                  <a:pt x="4016" y="4721"/>
                  <a:pt x="4019" y="4718"/>
                </a:cubicBezTo>
                <a:cubicBezTo>
                  <a:pt x="4041" y="4733"/>
                  <a:pt x="4063" y="4748"/>
                  <a:pt x="4086" y="4764"/>
                </a:cubicBezTo>
                <a:moveTo>
                  <a:pt x="4004" y="4709"/>
                </a:moveTo>
                <a:lnTo>
                  <a:pt x="3997" y="4715"/>
                </a:lnTo>
                <a:cubicBezTo>
                  <a:pt x="3973" y="4700"/>
                  <a:pt x="3951" y="4684"/>
                  <a:pt x="3928" y="4670"/>
                </a:cubicBezTo>
                <a:cubicBezTo>
                  <a:pt x="3932" y="4668"/>
                  <a:pt x="3934" y="4666"/>
                  <a:pt x="3937" y="4664"/>
                </a:cubicBezTo>
                <a:cubicBezTo>
                  <a:pt x="3959" y="4678"/>
                  <a:pt x="3981" y="4693"/>
                  <a:pt x="4004" y="4709"/>
                </a:cubicBezTo>
                <a:moveTo>
                  <a:pt x="2132" y="1618"/>
                </a:moveTo>
                <a:cubicBezTo>
                  <a:pt x="2134" y="1623"/>
                  <a:pt x="2137" y="1626"/>
                  <a:pt x="2140" y="1631"/>
                </a:cubicBezTo>
                <a:cubicBezTo>
                  <a:pt x="2140" y="1632"/>
                  <a:pt x="2141" y="1633"/>
                  <a:pt x="2141" y="1634"/>
                </a:cubicBezTo>
                <a:cubicBezTo>
                  <a:pt x="2134" y="1629"/>
                  <a:pt x="2128" y="1623"/>
                  <a:pt x="2121" y="1619"/>
                </a:cubicBezTo>
                <a:cubicBezTo>
                  <a:pt x="2102" y="1585"/>
                  <a:pt x="2077" y="1552"/>
                  <a:pt x="2050" y="1525"/>
                </a:cubicBezTo>
                <a:cubicBezTo>
                  <a:pt x="2037" y="1513"/>
                  <a:pt x="2021" y="1505"/>
                  <a:pt x="2004" y="1503"/>
                </a:cubicBezTo>
                <a:cubicBezTo>
                  <a:pt x="1980" y="1502"/>
                  <a:pt x="1957" y="1517"/>
                  <a:pt x="1927" y="1528"/>
                </a:cubicBezTo>
                <a:cubicBezTo>
                  <a:pt x="1882" y="1546"/>
                  <a:pt x="1821" y="1551"/>
                  <a:pt x="1720" y="1472"/>
                </a:cubicBezTo>
                <a:cubicBezTo>
                  <a:pt x="1620" y="1392"/>
                  <a:pt x="1476" y="1228"/>
                  <a:pt x="1260" y="906"/>
                </a:cubicBezTo>
                <a:lnTo>
                  <a:pt x="1268" y="900"/>
                </a:lnTo>
                <a:cubicBezTo>
                  <a:pt x="1455" y="1181"/>
                  <a:pt x="1588" y="1340"/>
                  <a:pt x="1685" y="1429"/>
                </a:cubicBezTo>
                <a:cubicBezTo>
                  <a:pt x="1758" y="1495"/>
                  <a:pt x="1811" y="1521"/>
                  <a:pt x="1851" y="1528"/>
                </a:cubicBezTo>
                <a:cubicBezTo>
                  <a:pt x="1911" y="1537"/>
                  <a:pt x="1945" y="1505"/>
                  <a:pt x="1984" y="1495"/>
                </a:cubicBezTo>
                <a:cubicBezTo>
                  <a:pt x="2006" y="1490"/>
                  <a:pt x="2030" y="1496"/>
                  <a:pt x="2048" y="1511"/>
                </a:cubicBezTo>
                <a:cubicBezTo>
                  <a:pt x="2071" y="1528"/>
                  <a:pt x="2098" y="1562"/>
                  <a:pt x="2131" y="1617"/>
                </a:cubicBezTo>
                <a:cubicBezTo>
                  <a:pt x="2131" y="1618"/>
                  <a:pt x="2131" y="1618"/>
                  <a:pt x="2132" y="1618"/>
                </a:cubicBezTo>
                <a:moveTo>
                  <a:pt x="2157" y="1664"/>
                </a:moveTo>
                <a:cubicBezTo>
                  <a:pt x="2168" y="1683"/>
                  <a:pt x="2178" y="1705"/>
                  <a:pt x="2188" y="1726"/>
                </a:cubicBezTo>
                <a:cubicBezTo>
                  <a:pt x="2183" y="1724"/>
                  <a:pt x="2178" y="1721"/>
                  <a:pt x="2173" y="1718"/>
                </a:cubicBezTo>
                <a:cubicBezTo>
                  <a:pt x="2161" y="1691"/>
                  <a:pt x="2149" y="1667"/>
                  <a:pt x="2135" y="1643"/>
                </a:cubicBezTo>
                <a:cubicBezTo>
                  <a:pt x="2143" y="1649"/>
                  <a:pt x="2150" y="1657"/>
                  <a:pt x="2157" y="1664"/>
                </a:cubicBezTo>
                <a:moveTo>
                  <a:pt x="2196" y="1747"/>
                </a:moveTo>
                <a:cubicBezTo>
                  <a:pt x="2205" y="1768"/>
                  <a:pt x="2215" y="1791"/>
                  <a:pt x="2224" y="1815"/>
                </a:cubicBezTo>
                <a:cubicBezTo>
                  <a:pt x="2219" y="1812"/>
                  <a:pt x="2215" y="1810"/>
                  <a:pt x="2211" y="1808"/>
                </a:cubicBezTo>
                <a:cubicBezTo>
                  <a:pt x="2202" y="1784"/>
                  <a:pt x="2192" y="1760"/>
                  <a:pt x="2182" y="1737"/>
                </a:cubicBezTo>
                <a:cubicBezTo>
                  <a:pt x="2186" y="1740"/>
                  <a:pt x="2191" y="1743"/>
                  <a:pt x="2196" y="1747"/>
                </a:cubicBezTo>
                <a:moveTo>
                  <a:pt x="3923" y="4654"/>
                </a:moveTo>
                <a:cubicBezTo>
                  <a:pt x="3920" y="4657"/>
                  <a:pt x="3917" y="4659"/>
                  <a:pt x="3914" y="4661"/>
                </a:cubicBezTo>
                <a:cubicBezTo>
                  <a:pt x="3891" y="4646"/>
                  <a:pt x="3868" y="4631"/>
                  <a:pt x="3845" y="4616"/>
                </a:cubicBezTo>
                <a:cubicBezTo>
                  <a:pt x="3849" y="4615"/>
                  <a:pt x="3852" y="4613"/>
                  <a:pt x="3856" y="4612"/>
                </a:cubicBezTo>
                <a:cubicBezTo>
                  <a:pt x="3878" y="4625"/>
                  <a:pt x="3900" y="4640"/>
                  <a:pt x="3923" y="4654"/>
                </a:cubicBezTo>
                <a:moveTo>
                  <a:pt x="2230" y="1834"/>
                </a:moveTo>
                <a:cubicBezTo>
                  <a:pt x="2238" y="1856"/>
                  <a:pt x="2246" y="1878"/>
                  <a:pt x="2253" y="1901"/>
                </a:cubicBezTo>
                <a:cubicBezTo>
                  <a:pt x="2249" y="1899"/>
                  <a:pt x="2245" y="1897"/>
                  <a:pt x="2241" y="1895"/>
                </a:cubicBezTo>
                <a:cubicBezTo>
                  <a:pt x="2233" y="1871"/>
                  <a:pt x="2226" y="1849"/>
                  <a:pt x="2217" y="1826"/>
                </a:cubicBezTo>
                <a:cubicBezTo>
                  <a:pt x="2222" y="1829"/>
                  <a:pt x="2226" y="1831"/>
                  <a:pt x="2230" y="1834"/>
                </a:cubicBezTo>
                <a:moveTo>
                  <a:pt x="2258" y="1920"/>
                </a:moveTo>
                <a:cubicBezTo>
                  <a:pt x="2266" y="1941"/>
                  <a:pt x="2272" y="1962"/>
                  <a:pt x="2277" y="1985"/>
                </a:cubicBezTo>
                <a:cubicBezTo>
                  <a:pt x="2274" y="1983"/>
                  <a:pt x="2270" y="1981"/>
                  <a:pt x="2266" y="1979"/>
                </a:cubicBezTo>
                <a:cubicBezTo>
                  <a:pt x="2260" y="1957"/>
                  <a:pt x="2254" y="1936"/>
                  <a:pt x="2247" y="1914"/>
                </a:cubicBezTo>
                <a:cubicBezTo>
                  <a:pt x="2251" y="1917"/>
                  <a:pt x="2255" y="1918"/>
                  <a:pt x="2258" y="1920"/>
                </a:cubicBezTo>
                <a:moveTo>
                  <a:pt x="3841" y="4602"/>
                </a:moveTo>
                <a:cubicBezTo>
                  <a:pt x="3838" y="4604"/>
                  <a:pt x="3834" y="4605"/>
                  <a:pt x="3830" y="4607"/>
                </a:cubicBezTo>
                <a:cubicBezTo>
                  <a:pt x="3807" y="4592"/>
                  <a:pt x="3784" y="4578"/>
                  <a:pt x="3761" y="4563"/>
                </a:cubicBezTo>
                <a:cubicBezTo>
                  <a:pt x="3766" y="4563"/>
                  <a:pt x="3770" y="4562"/>
                  <a:pt x="3775" y="4561"/>
                </a:cubicBezTo>
                <a:cubicBezTo>
                  <a:pt x="3796" y="4574"/>
                  <a:pt x="3819" y="4588"/>
                  <a:pt x="3841" y="4602"/>
                </a:cubicBezTo>
                <a:moveTo>
                  <a:pt x="2283" y="2005"/>
                </a:moveTo>
                <a:cubicBezTo>
                  <a:pt x="2288" y="2026"/>
                  <a:pt x="2294" y="2045"/>
                  <a:pt x="2300" y="2067"/>
                </a:cubicBezTo>
                <a:cubicBezTo>
                  <a:pt x="2296" y="2064"/>
                  <a:pt x="2292" y="2063"/>
                  <a:pt x="2288" y="2060"/>
                </a:cubicBezTo>
                <a:cubicBezTo>
                  <a:pt x="2283" y="2040"/>
                  <a:pt x="2277" y="2019"/>
                  <a:pt x="2272" y="2000"/>
                </a:cubicBezTo>
                <a:cubicBezTo>
                  <a:pt x="2276" y="2001"/>
                  <a:pt x="2280" y="2003"/>
                  <a:pt x="2283" y="2005"/>
                </a:cubicBezTo>
                <a:moveTo>
                  <a:pt x="2305" y="2088"/>
                </a:moveTo>
                <a:cubicBezTo>
                  <a:pt x="2310" y="2108"/>
                  <a:pt x="2315" y="2127"/>
                  <a:pt x="2319" y="2147"/>
                </a:cubicBezTo>
                <a:cubicBezTo>
                  <a:pt x="2315" y="2145"/>
                  <a:pt x="2311" y="2143"/>
                  <a:pt x="2307" y="2141"/>
                </a:cubicBezTo>
                <a:cubicBezTo>
                  <a:pt x="2303" y="2121"/>
                  <a:pt x="2299" y="2101"/>
                  <a:pt x="2294" y="2083"/>
                </a:cubicBezTo>
                <a:cubicBezTo>
                  <a:pt x="2297" y="2084"/>
                  <a:pt x="2301" y="2086"/>
                  <a:pt x="2305" y="2088"/>
                </a:cubicBezTo>
                <a:moveTo>
                  <a:pt x="3758" y="4551"/>
                </a:moveTo>
                <a:cubicBezTo>
                  <a:pt x="3758" y="4551"/>
                  <a:pt x="3757" y="4551"/>
                  <a:pt x="3756" y="4551"/>
                </a:cubicBezTo>
                <a:cubicBezTo>
                  <a:pt x="3752" y="4551"/>
                  <a:pt x="3748" y="4552"/>
                  <a:pt x="3744" y="4554"/>
                </a:cubicBezTo>
                <a:cubicBezTo>
                  <a:pt x="3721" y="4540"/>
                  <a:pt x="3698" y="4525"/>
                  <a:pt x="3676" y="4512"/>
                </a:cubicBezTo>
                <a:cubicBezTo>
                  <a:pt x="3683" y="4513"/>
                  <a:pt x="3691" y="4513"/>
                  <a:pt x="3698" y="4514"/>
                </a:cubicBezTo>
                <a:cubicBezTo>
                  <a:pt x="3717" y="4525"/>
                  <a:pt x="3738" y="4538"/>
                  <a:pt x="3758" y="4551"/>
                </a:cubicBezTo>
                <a:moveTo>
                  <a:pt x="2325" y="2169"/>
                </a:moveTo>
                <a:cubicBezTo>
                  <a:pt x="2404" y="2512"/>
                  <a:pt x="2466" y="2918"/>
                  <a:pt x="2590" y="3288"/>
                </a:cubicBezTo>
                <a:cubicBezTo>
                  <a:pt x="2596" y="3317"/>
                  <a:pt x="2602" y="3345"/>
                  <a:pt x="2609" y="3374"/>
                </a:cubicBezTo>
                <a:cubicBezTo>
                  <a:pt x="2465" y="2978"/>
                  <a:pt x="2399" y="2532"/>
                  <a:pt x="2313" y="2164"/>
                </a:cubicBezTo>
                <a:cubicBezTo>
                  <a:pt x="2317" y="2165"/>
                  <a:pt x="2321" y="2168"/>
                  <a:pt x="2325" y="2169"/>
                </a:cubicBezTo>
                <a:moveTo>
                  <a:pt x="3675" y="4500"/>
                </a:moveTo>
                <a:cubicBezTo>
                  <a:pt x="3668" y="4499"/>
                  <a:pt x="3661" y="4499"/>
                  <a:pt x="3654" y="4499"/>
                </a:cubicBezTo>
                <a:cubicBezTo>
                  <a:pt x="3633" y="4486"/>
                  <a:pt x="3612" y="4473"/>
                  <a:pt x="3591" y="4461"/>
                </a:cubicBezTo>
                <a:cubicBezTo>
                  <a:pt x="3605" y="4465"/>
                  <a:pt x="3619" y="4470"/>
                  <a:pt x="3634" y="4476"/>
                </a:cubicBezTo>
                <a:cubicBezTo>
                  <a:pt x="3647" y="4484"/>
                  <a:pt x="3661" y="4491"/>
                  <a:pt x="3675" y="4500"/>
                </a:cubicBezTo>
                <a:moveTo>
                  <a:pt x="3591" y="4450"/>
                </a:moveTo>
                <a:cubicBezTo>
                  <a:pt x="3577" y="4445"/>
                  <a:pt x="3563" y="4441"/>
                  <a:pt x="3550" y="4436"/>
                </a:cubicBezTo>
                <a:cubicBezTo>
                  <a:pt x="3479" y="4394"/>
                  <a:pt x="3413" y="4355"/>
                  <a:pt x="3350" y="4314"/>
                </a:cubicBezTo>
                <a:cubicBezTo>
                  <a:pt x="3275" y="4267"/>
                  <a:pt x="3203" y="4216"/>
                  <a:pt x="3134" y="4160"/>
                </a:cubicBezTo>
                <a:cubicBezTo>
                  <a:pt x="3134" y="4156"/>
                  <a:pt x="3134" y="4152"/>
                  <a:pt x="3134" y="4148"/>
                </a:cubicBezTo>
                <a:cubicBezTo>
                  <a:pt x="3204" y="4205"/>
                  <a:pt x="3279" y="4257"/>
                  <a:pt x="3355" y="4306"/>
                </a:cubicBezTo>
                <a:cubicBezTo>
                  <a:pt x="3428" y="4353"/>
                  <a:pt x="3506" y="4399"/>
                  <a:pt x="3591" y="4450"/>
                </a:cubicBezTo>
                <a:moveTo>
                  <a:pt x="8004" y="12169"/>
                </a:moveTo>
                <a:cubicBezTo>
                  <a:pt x="8169" y="12444"/>
                  <a:pt x="8369" y="12787"/>
                  <a:pt x="8642" y="13258"/>
                </a:cubicBezTo>
                <a:lnTo>
                  <a:pt x="8634" y="13263"/>
                </a:lnTo>
                <a:cubicBezTo>
                  <a:pt x="8391" y="12844"/>
                  <a:pt x="8207" y="12528"/>
                  <a:pt x="8053" y="12270"/>
                </a:cubicBezTo>
                <a:cubicBezTo>
                  <a:pt x="8037" y="12236"/>
                  <a:pt x="8020" y="12202"/>
                  <a:pt x="8004" y="12169"/>
                </a:cubicBezTo>
                <a:moveTo>
                  <a:pt x="7925" y="12037"/>
                </a:moveTo>
                <a:cubicBezTo>
                  <a:pt x="7928" y="12048"/>
                  <a:pt x="7931" y="12060"/>
                  <a:pt x="7933" y="12071"/>
                </a:cubicBezTo>
                <a:cubicBezTo>
                  <a:pt x="7931" y="12066"/>
                  <a:pt x="7928" y="12062"/>
                  <a:pt x="7926" y="12058"/>
                </a:cubicBezTo>
                <a:cubicBezTo>
                  <a:pt x="7924" y="12049"/>
                  <a:pt x="7923" y="12041"/>
                  <a:pt x="7921" y="12032"/>
                </a:cubicBezTo>
                <a:cubicBezTo>
                  <a:pt x="7923" y="12033"/>
                  <a:pt x="7924" y="12036"/>
                  <a:pt x="7925" y="12037"/>
                </a:cubicBezTo>
                <a:moveTo>
                  <a:pt x="7901" y="11999"/>
                </a:moveTo>
                <a:cubicBezTo>
                  <a:pt x="7902" y="12007"/>
                  <a:pt x="7904" y="12015"/>
                  <a:pt x="7905" y="12024"/>
                </a:cubicBezTo>
                <a:cubicBezTo>
                  <a:pt x="7902" y="12018"/>
                  <a:pt x="7898" y="12013"/>
                  <a:pt x="7895" y="12007"/>
                </a:cubicBezTo>
                <a:cubicBezTo>
                  <a:pt x="7894" y="12000"/>
                  <a:pt x="7894" y="11993"/>
                  <a:pt x="7894" y="11986"/>
                </a:cubicBezTo>
                <a:cubicBezTo>
                  <a:pt x="7896" y="11990"/>
                  <a:pt x="7898" y="11995"/>
                  <a:pt x="7901" y="11999"/>
                </a:cubicBezTo>
                <a:moveTo>
                  <a:pt x="7875" y="11957"/>
                </a:moveTo>
                <a:cubicBezTo>
                  <a:pt x="7876" y="11964"/>
                  <a:pt x="7876" y="11970"/>
                  <a:pt x="7877" y="11977"/>
                </a:cubicBezTo>
                <a:lnTo>
                  <a:pt x="7865" y="11959"/>
                </a:lnTo>
                <a:lnTo>
                  <a:pt x="7865" y="11940"/>
                </a:lnTo>
                <a:cubicBezTo>
                  <a:pt x="7869" y="11946"/>
                  <a:pt x="7872" y="11951"/>
                  <a:pt x="7875" y="11957"/>
                </a:cubicBezTo>
                <a:moveTo>
                  <a:pt x="7848" y="11913"/>
                </a:moveTo>
                <a:cubicBezTo>
                  <a:pt x="7848" y="11920"/>
                  <a:pt x="7848" y="11925"/>
                  <a:pt x="7848" y="11932"/>
                </a:cubicBezTo>
                <a:cubicBezTo>
                  <a:pt x="7845" y="11924"/>
                  <a:pt x="7840" y="11918"/>
                  <a:pt x="7836" y="11911"/>
                </a:cubicBezTo>
                <a:cubicBezTo>
                  <a:pt x="7837" y="11905"/>
                  <a:pt x="7837" y="11900"/>
                  <a:pt x="7837" y="11895"/>
                </a:cubicBezTo>
                <a:cubicBezTo>
                  <a:pt x="7841" y="11901"/>
                  <a:pt x="7845" y="11907"/>
                  <a:pt x="7848" y="11913"/>
                </a:cubicBezTo>
                <a:moveTo>
                  <a:pt x="7822" y="11869"/>
                </a:moveTo>
                <a:lnTo>
                  <a:pt x="7820" y="11886"/>
                </a:lnTo>
                <a:cubicBezTo>
                  <a:pt x="7549" y="11449"/>
                  <a:pt x="7347" y="11168"/>
                  <a:pt x="6946" y="10631"/>
                </a:cubicBezTo>
                <a:cubicBezTo>
                  <a:pt x="6618" y="10190"/>
                  <a:pt x="6315" y="9764"/>
                  <a:pt x="6041" y="9308"/>
                </a:cubicBezTo>
                <a:cubicBezTo>
                  <a:pt x="5986" y="9217"/>
                  <a:pt x="5933" y="9125"/>
                  <a:pt x="5881" y="9032"/>
                </a:cubicBezTo>
                <a:cubicBezTo>
                  <a:pt x="5896" y="9051"/>
                  <a:pt x="5910" y="9069"/>
                  <a:pt x="5924" y="9088"/>
                </a:cubicBezTo>
                <a:cubicBezTo>
                  <a:pt x="5965" y="9160"/>
                  <a:pt x="6007" y="9232"/>
                  <a:pt x="6049" y="9302"/>
                </a:cubicBezTo>
                <a:cubicBezTo>
                  <a:pt x="6323" y="9759"/>
                  <a:pt x="6626" y="10185"/>
                  <a:pt x="6954" y="10625"/>
                </a:cubicBezTo>
                <a:cubicBezTo>
                  <a:pt x="7351" y="11158"/>
                  <a:pt x="7554" y="11439"/>
                  <a:pt x="7822" y="11869"/>
                </a:cubicBezTo>
                <a:moveTo>
                  <a:pt x="7954" y="12098"/>
                </a:moveTo>
                <a:cubicBezTo>
                  <a:pt x="7957" y="12105"/>
                  <a:pt x="7959" y="12111"/>
                  <a:pt x="7962" y="12116"/>
                </a:cubicBezTo>
                <a:cubicBezTo>
                  <a:pt x="7961" y="12115"/>
                  <a:pt x="7959" y="12113"/>
                  <a:pt x="7958" y="12112"/>
                </a:cubicBezTo>
                <a:cubicBezTo>
                  <a:pt x="7957" y="12107"/>
                  <a:pt x="7956" y="12103"/>
                  <a:pt x="7954" y="12098"/>
                </a:cubicBezTo>
                <a:moveTo>
                  <a:pt x="3116" y="4133"/>
                </a:moveTo>
                <a:cubicBezTo>
                  <a:pt x="3116" y="4137"/>
                  <a:pt x="3116" y="4141"/>
                  <a:pt x="3116" y="4145"/>
                </a:cubicBezTo>
                <a:cubicBezTo>
                  <a:pt x="3087" y="4121"/>
                  <a:pt x="3058" y="4095"/>
                  <a:pt x="3031" y="4068"/>
                </a:cubicBezTo>
                <a:lnTo>
                  <a:pt x="3031" y="4054"/>
                </a:lnTo>
                <a:cubicBezTo>
                  <a:pt x="3058" y="4082"/>
                  <a:pt x="3087" y="4108"/>
                  <a:pt x="3116" y="4133"/>
                </a:cubicBezTo>
                <a:moveTo>
                  <a:pt x="2622" y="3382"/>
                </a:moveTo>
                <a:cubicBezTo>
                  <a:pt x="2637" y="3421"/>
                  <a:pt x="2653" y="3461"/>
                  <a:pt x="2669" y="3500"/>
                </a:cubicBezTo>
                <a:cubicBezTo>
                  <a:pt x="2671" y="3512"/>
                  <a:pt x="2673" y="3526"/>
                  <a:pt x="2676" y="3539"/>
                </a:cubicBezTo>
                <a:cubicBezTo>
                  <a:pt x="2665" y="3513"/>
                  <a:pt x="2654" y="3487"/>
                  <a:pt x="2643" y="3461"/>
                </a:cubicBezTo>
                <a:cubicBezTo>
                  <a:pt x="2635" y="3435"/>
                  <a:pt x="2629" y="3408"/>
                  <a:pt x="2622" y="3382"/>
                </a:cubicBezTo>
                <a:moveTo>
                  <a:pt x="3013" y="4038"/>
                </a:moveTo>
                <a:lnTo>
                  <a:pt x="3013" y="4051"/>
                </a:lnTo>
                <a:cubicBezTo>
                  <a:pt x="2986" y="4024"/>
                  <a:pt x="2959" y="3994"/>
                  <a:pt x="2933" y="3963"/>
                </a:cubicBezTo>
                <a:cubicBezTo>
                  <a:pt x="2933" y="3959"/>
                  <a:pt x="2933" y="3953"/>
                  <a:pt x="2933" y="3948"/>
                </a:cubicBezTo>
                <a:cubicBezTo>
                  <a:pt x="2959" y="3979"/>
                  <a:pt x="2986" y="4009"/>
                  <a:pt x="3013" y="4038"/>
                </a:cubicBezTo>
                <a:moveTo>
                  <a:pt x="2689" y="3545"/>
                </a:moveTo>
                <a:cubicBezTo>
                  <a:pt x="2701" y="3571"/>
                  <a:pt x="2712" y="3595"/>
                  <a:pt x="2725" y="3620"/>
                </a:cubicBezTo>
                <a:cubicBezTo>
                  <a:pt x="2731" y="3633"/>
                  <a:pt x="2738" y="3647"/>
                  <a:pt x="2745" y="3660"/>
                </a:cubicBezTo>
                <a:cubicBezTo>
                  <a:pt x="2746" y="3669"/>
                  <a:pt x="2747" y="3677"/>
                  <a:pt x="2748" y="3686"/>
                </a:cubicBezTo>
                <a:cubicBezTo>
                  <a:pt x="2737" y="3666"/>
                  <a:pt x="2726" y="3645"/>
                  <a:pt x="2716" y="3624"/>
                </a:cubicBezTo>
                <a:cubicBezTo>
                  <a:pt x="2709" y="3610"/>
                  <a:pt x="2703" y="3598"/>
                  <a:pt x="2696" y="3584"/>
                </a:cubicBezTo>
                <a:cubicBezTo>
                  <a:pt x="2694" y="3571"/>
                  <a:pt x="2692" y="3558"/>
                  <a:pt x="2689" y="3545"/>
                </a:cubicBezTo>
                <a:moveTo>
                  <a:pt x="2917" y="3928"/>
                </a:moveTo>
                <a:cubicBezTo>
                  <a:pt x="2917" y="3933"/>
                  <a:pt x="2918" y="3938"/>
                  <a:pt x="2918" y="3944"/>
                </a:cubicBezTo>
                <a:cubicBezTo>
                  <a:pt x="2893" y="3913"/>
                  <a:pt x="2869" y="3881"/>
                  <a:pt x="2845" y="3847"/>
                </a:cubicBezTo>
                <a:cubicBezTo>
                  <a:pt x="2845" y="3840"/>
                  <a:pt x="2844" y="3833"/>
                  <a:pt x="2844" y="3827"/>
                </a:cubicBezTo>
                <a:cubicBezTo>
                  <a:pt x="2868" y="3863"/>
                  <a:pt x="2892" y="3896"/>
                  <a:pt x="2917" y="3928"/>
                </a:cubicBezTo>
                <a:moveTo>
                  <a:pt x="2763" y="3692"/>
                </a:moveTo>
                <a:cubicBezTo>
                  <a:pt x="2775" y="3715"/>
                  <a:pt x="2787" y="3737"/>
                  <a:pt x="2800" y="3757"/>
                </a:cubicBezTo>
                <a:cubicBezTo>
                  <a:pt x="2809" y="3773"/>
                  <a:pt x="2818" y="3787"/>
                  <a:pt x="2827" y="3802"/>
                </a:cubicBezTo>
                <a:cubicBezTo>
                  <a:pt x="2828" y="3809"/>
                  <a:pt x="2828" y="3816"/>
                  <a:pt x="2829" y="3822"/>
                </a:cubicBezTo>
                <a:cubicBezTo>
                  <a:pt x="2816" y="3803"/>
                  <a:pt x="2804" y="3783"/>
                  <a:pt x="2792" y="3763"/>
                </a:cubicBezTo>
                <a:cubicBezTo>
                  <a:pt x="2791" y="3763"/>
                  <a:pt x="2791" y="3763"/>
                  <a:pt x="2791" y="3763"/>
                </a:cubicBezTo>
                <a:cubicBezTo>
                  <a:pt x="2782" y="3748"/>
                  <a:pt x="2774" y="3733"/>
                  <a:pt x="2766" y="3718"/>
                </a:cubicBezTo>
                <a:cubicBezTo>
                  <a:pt x="2764" y="3709"/>
                  <a:pt x="2763" y="3700"/>
                  <a:pt x="2763" y="369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a:off x="92706" y="4353269"/>
            <a:ext cx="1185731" cy="1071205"/>
          </a:xfrm>
          <a:custGeom>
            <a:avLst/>
            <a:gdLst/>
            <a:ahLst/>
            <a:cxnLst/>
            <a:rect l="l" t="t" r="r" b="b"/>
            <a:pathLst>
              <a:path w="8086" h="7305" extrusionOk="0">
                <a:moveTo>
                  <a:pt x="2316" y="480"/>
                </a:moveTo>
                <a:lnTo>
                  <a:pt x="3455" y="480"/>
                </a:lnTo>
                <a:lnTo>
                  <a:pt x="3455" y="654"/>
                </a:lnTo>
                <a:lnTo>
                  <a:pt x="2316" y="654"/>
                </a:lnTo>
                <a:lnTo>
                  <a:pt x="2316" y="480"/>
                </a:lnTo>
                <a:moveTo>
                  <a:pt x="2798" y="0"/>
                </a:moveTo>
                <a:lnTo>
                  <a:pt x="2972" y="0"/>
                </a:lnTo>
                <a:lnTo>
                  <a:pt x="2972" y="1134"/>
                </a:lnTo>
                <a:lnTo>
                  <a:pt x="2798" y="1134"/>
                </a:lnTo>
                <a:lnTo>
                  <a:pt x="2798" y="0"/>
                </a:lnTo>
                <a:moveTo>
                  <a:pt x="4631" y="480"/>
                </a:moveTo>
                <a:lnTo>
                  <a:pt x="5770" y="480"/>
                </a:lnTo>
                <a:lnTo>
                  <a:pt x="5770" y="654"/>
                </a:lnTo>
                <a:lnTo>
                  <a:pt x="4631" y="654"/>
                </a:lnTo>
                <a:lnTo>
                  <a:pt x="4631" y="480"/>
                </a:lnTo>
                <a:moveTo>
                  <a:pt x="5113" y="0"/>
                </a:moveTo>
                <a:lnTo>
                  <a:pt x="5288" y="0"/>
                </a:lnTo>
                <a:lnTo>
                  <a:pt x="5288" y="1134"/>
                </a:lnTo>
                <a:lnTo>
                  <a:pt x="5113" y="1134"/>
                </a:lnTo>
                <a:lnTo>
                  <a:pt x="5113" y="0"/>
                </a:lnTo>
                <a:moveTo>
                  <a:pt x="6947" y="480"/>
                </a:moveTo>
                <a:lnTo>
                  <a:pt x="8086" y="480"/>
                </a:lnTo>
                <a:lnTo>
                  <a:pt x="8086" y="654"/>
                </a:lnTo>
                <a:lnTo>
                  <a:pt x="6947" y="654"/>
                </a:lnTo>
                <a:lnTo>
                  <a:pt x="6947" y="480"/>
                </a:lnTo>
                <a:moveTo>
                  <a:pt x="7428" y="0"/>
                </a:moveTo>
                <a:lnTo>
                  <a:pt x="7604" y="0"/>
                </a:lnTo>
                <a:lnTo>
                  <a:pt x="7604" y="1134"/>
                </a:lnTo>
                <a:lnTo>
                  <a:pt x="7428" y="1134"/>
                </a:lnTo>
                <a:lnTo>
                  <a:pt x="7428" y="0"/>
                </a:lnTo>
                <a:moveTo>
                  <a:pt x="0" y="2537"/>
                </a:moveTo>
                <a:lnTo>
                  <a:pt x="1139" y="2537"/>
                </a:lnTo>
                <a:lnTo>
                  <a:pt x="1139" y="2711"/>
                </a:lnTo>
                <a:lnTo>
                  <a:pt x="0" y="2711"/>
                </a:lnTo>
                <a:lnTo>
                  <a:pt x="0" y="2537"/>
                </a:lnTo>
                <a:moveTo>
                  <a:pt x="482" y="2058"/>
                </a:moveTo>
                <a:lnTo>
                  <a:pt x="657" y="2058"/>
                </a:lnTo>
                <a:lnTo>
                  <a:pt x="657" y="3191"/>
                </a:lnTo>
                <a:lnTo>
                  <a:pt x="482" y="3191"/>
                </a:lnTo>
                <a:lnTo>
                  <a:pt x="482" y="2058"/>
                </a:lnTo>
                <a:moveTo>
                  <a:pt x="2316" y="2537"/>
                </a:moveTo>
                <a:lnTo>
                  <a:pt x="3455" y="2537"/>
                </a:lnTo>
                <a:lnTo>
                  <a:pt x="3455" y="2711"/>
                </a:lnTo>
                <a:lnTo>
                  <a:pt x="2316" y="2711"/>
                </a:lnTo>
                <a:lnTo>
                  <a:pt x="2316" y="2537"/>
                </a:lnTo>
                <a:moveTo>
                  <a:pt x="2798" y="2058"/>
                </a:moveTo>
                <a:lnTo>
                  <a:pt x="2972" y="2058"/>
                </a:lnTo>
                <a:lnTo>
                  <a:pt x="2972" y="3191"/>
                </a:lnTo>
                <a:lnTo>
                  <a:pt x="2798" y="3191"/>
                </a:lnTo>
                <a:lnTo>
                  <a:pt x="2798" y="2058"/>
                </a:lnTo>
                <a:moveTo>
                  <a:pt x="4631" y="2537"/>
                </a:moveTo>
                <a:lnTo>
                  <a:pt x="5770" y="2537"/>
                </a:lnTo>
                <a:lnTo>
                  <a:pt x="5770" y="2711"/>
                </a:lnTo>
                <a:lnTo>
                  <a:pt x="4631" y="2711"/>
                </a:lnTo>
                <a:lnTo>
                  <a:pt x="4631" y="2537"/>
                </a:lnTo>
                <a:moveTo>
                  <a:pt x="5113" y="2058"/>
                </a:moveTo>
                <a:lnTo>
                  <a:pt x="5288" y="2058"/>
                </a:lnTo>
                <a:lnTo>
                  <a:pt x="5288" y="3191"/>
                </a:lnTo>
                <a:lnTo>
                  <a:pt x="5113" y="3191"/>
                </a:lnTo>
                <a:lnTo>
                  <a:pt x="5113" y="2058"/>
                </a:lnTo>
                <a:moveTo>
                  <a:pt x="0" y="4594"/>
                </a:moveTo>
                <a:lnTo>
                  <a:pt x="1139" y="4594"/>
                </a:lnTo>
                <a:lnTo>
                  <a:pt x="1139" y="4768"/>
                </a:lnTo>
                <a:lnTo>
                  <a:pt x="0" y="4768"/>
                </a:lnTo>
                <a:lnTo>
                  <a:pt x="0" y="4594"/>
                </a:lnTo>
                <a:moveTo>
                  <a:pt x="482" y="4116"/>
                </a:moveTo>
                <a:lnTo>
                  <a:pt x="657" y="4116"/>
                </a:lnTo>
                <a:lnTo>
                  <a:pt x="657" y="5248"/>
                </a:lnTo>
                <a:lnTo>
                  <a:pt x="482" y="5248"/>
                </a:lnTo>
                <a:lnTo>
                  <a:pt x="482" y="4116"/>
                </a:lnTo>
                <a:moveTo>
                  <a:pt x="4631" y="4594"/>
                </a:moveTo>
                <a:lnTo>
                  <a:pt x="5770" y="4594"/>
                </a:lnTo>
                <a:lnTo>
                  <a:pt x="5770" y="4768"/>
                </a:lnTo>
                <a:lnTo>
                  <a:pt x="4631" y="4768"/>
                </a:lnTo>
                <a:lnTo>
                  <a:pt x="4631" y="4594"/>
                </a:lnTo>
                <a:moveTo>
                  <a:pt x="5113" y="4116"/>
                </a:moveTo>
                <a:lnTo>
                  <a:pt x="5288" y="4116"/>
                </a:lnTo>
                <a:lnTo>
                  <a:pt x="5288" y="5248"/>
                </a:lnTo>
                <a:lnTo>
                  <a:pt x="5113" y="5248"/>
                </a:lnTo>
                <a:lnTo>
                  <a:pt x="5113" y="4116"/>
                </a:lnTo>
                <a:moveTo>
                  <a:pt x="6947" y="4594"/>
                </a:moveTo>
                <a:lnTo>
                  <a:pt x="8086" y="4594"/>
                </a:lnTo>
                <a:lnTo>
                  <a:pt x="8086" y="4768"/>
                </a:lnTo>
                <a:lnTo>
                  <a:pt x="6947" y="4768"/>
                </a:lnTo>
                <a:lnTo>
                  <a:pt x="6947" y="4594"/>
                </a:lnTo>
                <a:moveTo>
                  <a:pt x="7428" y="4116"/>
                </a:moveTo>
                <a:lnTo>
                  <a:pt x="7604" y="4116"/>
                </a:lnTo>
                <a:lnTo>
                  <a:pt x="7604" y="5248"/>
                </a:lnTo>
                <a:lnTo>
                  <a:pt x="7428" y="5248"/>
                </a:lnTo>
                <a:lnTo>
                  <a:pt x="7428" y="4116"/>
                </a:lnTo>
                <a:moveTo>
                  <a:pt x="2316" y="6652"/>
                </a:moveTo>
                <a:lnTo>
                  <a:pt x="3455" y="6652"/>
                </a:lnTo>
                <a:lnTo>
                  <a:pt x="3455" y="6826"/>
                </a:lnTo>
                <a:lnTo>
                  <a:pt x="2316" y="6826"/>
                </a:lnTo>
                <a:lnTo>
                  <a:pt x="2316" y="6652"/>
                </a:lnTo>
                <a:moveTo>
                  <a:pt x="2798" y="6173"/>
                </a:moveTo>
                <a:lnTo>
                  <a:pt x="2972" y="6173"/>
                </a:lnTo>
                <a:lnTo>
                  <a:pt x="2972" y="7305"/>
                </a:lnTo>
                <a:lnTo>
                  <a:pt x="2798" y="7305"/>
                </a:lnTo>
                <a:lnTo>
                  <a:pt x="2798" y="61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txBox="1">
            <a:spLocks noGrp="1"/>
          </p:cNvSpPr>
          <p:nvPr>
            <p:ph type="ctrTitle"/>
          </p:nvPr>
        </p:nvSpPr>
        <p:spPr>
          <a:xfrm>
            <a:off x="713225" y="1303200"/>
            <a:ext cx="4997100" cy="206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3225" y="3364497"/>
            <a:ext cx="4992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a:spLocks noGrp="1"/>
          </p:cNvSpPr>
          <p:nvPr>
            <p:ph type="pic" idx="2"/>
          </p:nvPr>
        </p:nvSpPr>
        <p:spPr>
          <a:xfrm>
            <a:off x="6243900" y="539500"/>
            <a:ext cx="2187000" cy="4064400"/>
          </a:xfrm>
          <a:prstGeom prst="roundRect">
            <a:avLst>
              <a:gd name="adj" fmla="val 16667"/>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8"/>
        <p:cNvGrpSpPr/>
        <p:nvPr/>
      </p:nvGrpSpPr>
      <p:grpSpPr>
        <a:xfrm>
          <a:off x="0" y="0"/>
          <a:ext cx="0" cy="0"/>
          <a:chOff x="0" y="0"/>
          <a:chExt cx="0" cy="0"/>
        </a:xfrm>
      </p:grpSpPr>
      <p:sp>
        <p:nvSpPr>
          <p:cNvPr id="119" name="Google Shape;119;p20"/>
          <p:cNvSpPr/>
          <p:nvPr/>
        </p:nvSpPr>
        <p:spPr>
          <a:xfrm>
            <a:off x="-248107" y="4722194"/>
            <a:ext cx="1185731" cy="1071205"/>
          </a:xfrm>
          <a:custGeom>
            <a:avLst/>
            <a:gdLst/>
            <a:ahLst/>
            <a:cxnLst/>
            <a:rect l="l" t="t" r="r" b="b"/>
            <a:pathLst>
              <a:path w="8086" h="7305" extrusionOk="0">
                <a:moveTo>
                  <a:pt x="2316" y="480"/>
                </a:moveTo>
                <a:lnTo>
                  <a:pt x="3455" y="480"/>
                </a:lnTo>
                <a:lnTo>
                  <a:pt x="3455" y="654"/>
                </a:lnTo>
                <a:lnTo>
                  <a:pt x="2316" y="654"/>
                </a:lnTo>
                <a:lnTo>
                  <a:pt x="2316" y="480"/>
                </a:lnTo>
                <a:moveTo>
                  <a:pt x="2798" y="0"/>
                </a:moveTo>
                <a:lnTo>
                  <a:pt x="2972" y="0"/>
                </a:lnTo>
                <a:lnTo>
                  <a:pt x="2972" y="1134"/>
                </a:lnTo>
                <a:lnTo>
                  <a:pt x="2798" y="1134"/>
                </a:lnTo>
                <a:lnTo>
                  <a:pt x="2798" y="0"/>
                </a:lnTo>
                <a:moveTo>
                  <a:pt x="4631" y="480"/>
                </a:moveTo>
                <a:lnTo>
                  <a:pt x="5770" y="480"/>
                </a:lnTo>
                <a:lnTo>
                  <a:pt x="5770" y="654"/>
                </a:lnTo>
                <a:lnTo>
                  <a:pt x="4631" y="654"/>
                </a:lnTo>
                <a:lnTo>
                  <a:pt x="4631" y="480"/>
                </a:lnTo>
                <a:moveTo>
                  <a:pt x="5113" y="0"/>
                </a:moveTo>
                <a:lnTo>
                  <a:pt x="5288" y="0"/>
                </a:lnTo>
                <a:lnTo>
                  <a:pt x="5288" y="1134"/>
                </a:lnTo>
                <a:lnTo>
                  <a:pt x="5113" y="1134"/>
                </a:lnTo>
                <a:lnTo>
                  <a:pt x="5113" y="0"/>
                </a:lnTo>
                <a:moveTo>
                  <a:pt x="6947" y="480"/>
                </a:moveTo>
                <a:lnTo>
                  <a:pt x="8086" y="480"/>
                </a:lnTo>
                <a:lnTo>
                  <a:pt x="8086" y="654"/>
                </a:lnTo>
                <a:lnTo>
                  <a:pt x="6947" y="654"/>
                </a:lnTo>
                <a:lnTo>
                  <a:pt x="6947" y="480"/>
                </a:lnTo>
                <a:moveTo>
                  <a:pt x="7428" y="0"/>
                </a:moveTo>
                <a:lnTo>
                  <a:pt x="7604" y="0"/>
                </a:lnTo>
                <a:lnTo>
                  <a:pt x="7604" y="1134"/>
                </a:lnTo>
                <a:lnTo>
                  <a:pt x="7428" y="1134"/>
                </a:lnTo>
                <a:lnTo>
                  <a:pt x="7428" y="0"/>
                </a:lnTo>
                <a:moveTo>
                  <a:pt x="0" y="2537"/>
                </a:moveTo>
                <a:lnTo>
                  <a:pt x="1139" y="2537"/>
                </a:lnTo>
                <a:lnTo>
                  <a:pt x="1139" y="2711"/>
                </a:lnTo>
                <a:lnTo>
                  <a:pt x="0" y="2711"/>
                </a:lnTo>
                <a:lnTo>
                  <a:pt x="0" y="2537"/>
                </a:lnTo>
                <a:moveTo>
                  <a:pt x="482" y="2058"/>
                </a:moveTo>
                <a:lnTo>
                  <a:pt x="657" y="2058"/>
                </a:lnTo>
                <a:lnTo>
                  <a:pt x="657" y="3191"/>
                </a:lnTo>
                <a:lnTo>
                  <a:pt x="482" y="3191"/>
                </a:lnTo>
                <a:lnTo>
                  <a:pt x="482" y="2058"/>
                </a:lnTo>
                <a:moveTo>
                  <a:pt x="2316" y="2537"/>
                </a:moveTo>
                <a:lnTo>
                  <a:pt x="3455" y="2537"/>
                </a:lnTo>
                <a:lnTo>
                  <a:pt x="3455" y="2711"/>
                </a:lnTo>
                <a:lnTo>
                  <a:pt x="2316" y="2711"/>
                </a:lnTo>
                <a:lnTo>
                  <a:pt x="2316" y="2537"/>
                </a:lnTo>
                <a:moveTo>
                  <a:pt x="2798" y="2058"/>
                </a:moveTo>
                <a:lnTo>
                  <a:pt x="2972" y="2058"/>
                </a:lnTo>
                <a:lnTo>
                  <a:pt x="2972" y="3191"/>
                </a:lnTo>
                <a:lnTo>
                  <a:pt x="2798" y="3191"/>
                </a:lnTo>
                <a:lnTo>
                  <a:pt x="2798" y="2058"/>
                </a:lnTo>
                <a:moveTo>
                  <a:pt x="4631" y="2537"/>
                </a:moveTo>
                <a:lnTo>
                  <a:pt x="5770" y="2537"/>
                </a:lnTo>
                <a:lnTo>
                  <a:pt x="5770" y="2711"/>
                </a:lnTo>
                <a:lnTo>
                  <a:pt x="4631" y="2711"/>
                </a:lnTo>
                <a:lnTo>
                  <a:pt x="4631" y="2537"/>
                </a:lnTo>
                <a:moveTo>
                  <a:pt x="5113" y="2058"/>
                </a:moveTo>
                <a:lnTo>
                  <a:pt x="5288" y="2058"/>
                </a:lnTo>
                <a:lnTo>
                  <a:pt x="5288" y="3191"/>
                </a:lnTo>
                <a:lnTo>
                  <a:pt x="5113" y="3191"/>
                </a:lnTo>
                <a:lnTo>
                  <a:pt x="5113" y="2058"/>
                </a:lnTo>
                <a:moveTo>
                  <a:pt x="0" y="4594"/>
                </a:moveTo>
                <a:lnTo>
                  <a:pt x="1139" y="4594"/>
                </a:lnTo>
                <a:lnTo>
                  <a:pt x="1139" y="4768"/>
                </a:lnTo>
                <a:lnTo>
                  <a:pt x="0" y="4768"/>
                </a:lnTo>
                <a:lnTo>
                  <a:pt x="0" y="4594"/>
                </a:lnTo>
                <a:moveTo>
                  <a:pt x="482" y="4116"/>
                </a:moveTo>
                <a:lnTo>
                  <a:pt x="657" y="4116"/>
                </a:lnTo>
                <a:lnTo>
                  <a:pt x="657" y="5248"/>
                </a:lnTo>
                <a:lnTo>
                  <a:pt x="482" y="5248"/>
                </a:lnTo>
                <a:lnTo>
                  <a:pt x="482" y="4116"/>
                </a:lnTo>
                <a:moveTo>
                  <a:pt x="4631" y="4594"/>
                </a:moveTo>
                <a:lnTo>
                  <a:pt x="5770" y="4594"/>
                </a:lnTo>
                <a:lnTo>
                  <a:pt x="5770" y="4768"/>
                </a:lnTo>
                <a:lnTo>
                  <a:pt x="4631" y="4768"/>
                </a:lnTo>
                <a:lnTo>
                  <a:pt x="4631" y="4594"/>
                </a:lnTo>
                <a:moveTo>
                  <a:pt x="5113" y="4116"/>
                </a:moveTo>
                <a:lnTo>
                  <a:pt x="5288" y="4116"/>
                </a:lnTo>
                <a:lnTo>
                  <a:pt x="5288" y="5248"/>
                </a:lnTo>
                <a:lnTo>
                  <a:pt x="5113" y="5248"/>
                </a:lnTo>
                <a:lnTo>
                  <a:pt x="5113" y="4116"/>
                </a:lnTo>
                <a:moveTo>
                  <a:pt x="6947" y="4594"/>
                </a:moveTo>
                <a:lnTo>
                  <a:pt x="8086" y="4594"/>
                </a:lnTo>
                <a:lnTo>
                  <a:pt x="8086" y="4768"/>
                </a:lnTo>
                <a:lnTo>
                  <a:pt x="6947" y="4768"/>
                </a:lnTo>
                <a:lnTo>
                  <a:pt x="6947" y="4594"/>
                </a:lnTo>
                <a:moveTo>
                  <a:pt x="7428" y="4116"/>
                </a:moveTo>
                <a:lnTo>
                  <a:pt x="7604" y="4116"/>
                </a:lnTo>
                <a:lnTo>
                  <a:pt x="7604" y="5248"/>
                </a:lnTo>
                <a:lnTo>
                  <a:pt x="7428" y="5248"/>
                </a:lnTo>
                <a:lnTo>
                  <a:pt x="7428" y="4116"/>
                </a:lnTo>
                <a:moveTo>
                  <a:pt x="2316" y="6652"/>
                </a:moveTo>
                <a:lnTo>
                  <a:pt x="3455" y="6652"/>
                </a:lnTo>
                <a:lnTo>
                  <a:pt x="3455" y="6826"/>
                </a:lnTo>
                <a:lnTo>
                  <a:pt x="2316" y="6826"/>
                </a:lnTo>
                <a:lnTo>
                  <a:pt x="2316" y="6652"/>
                </a:lnTo>
                <a:moveTo>
                  <a:pt x="2798" y="6173"/>
                </a:moveTo>
                <a:lnTo>
                  <a:pt x="2972" y="6173"/>
                </a:lnTo>
                <a:lnTo>
                  <a:pt x="2972" y="7305"/>
                </a:lnTo>
                <a:lnTo>
                  <a:pt x="2798" y="7305"/>
                </a:lnTo>
                <a:lnTo>
                  <a:pt x="2798" y="61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120" name="Google Shape;120;p20"/>
          <p:cNvPicPr preferRelativeResize="0"/>
          <p:nvPr/>
        </p:nvPicPr>
        <p:blipFill>
          <a:blip r:embed="rId2">
            <a:alphaModFix/>
          </a:blip>
          <a:stretch>
            <a:fillRect/>
          </a:stretch>
        </p:blipFill>
        <p:spPr>
          <a:xfrm rot="-2870723">
            <a:off x="8381359" y="-1066922"/>
            <a:ext cx="2224799" cy="1877699"/>
          </a:xfrm>
          <a:prstGeom prst="rect">
            <a:avLst/>
          </a:prstGeom>
          <a:noFill/>
          <a:ln>
            <a:noFill/>
          </a:ln>
        </p:spPr>
      </p:pic>
      <p:sp>
        <p:nvSpPr>
          <p:cNvPr id="121" name="Google Shape;12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2" name="Google Shape;122;p20"/>
          <p:cNvSpPr txBox="1">
            <a:spLocks noGrp="1"/>
          </p:cNvSpPr>
          <p:nvPr>
            <p:ph type="subTitle" idx="1"/>
          </p:nvPr>
        </p:nvSpPr>
        <p:spPr>
          <a:xfrm>
            <a:off x="937625" y="289124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0"/>
          <p:cNvSpPr txBox="1">
            <a:spLocks noGrp="1"/>
          </p:cNvSpPr>
          <p:nvPr>
            <p:ph type="subTitle" idx="2"/>
          </p:nvPr>
        </p:nvSpPr>
        <p:spPr>
          <a:xfrm>
            <a:off x="3484347" y="289124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0"/>
          <p:cNvSpPr txBox="1">
            <a:spLocks noGrp="1"/>
          </p:cNvSpPr>
          <p:nvPr>
            <p:ph type="subTitle" idx="3"/>
          </p:nvPr>
        </p:nvSpPr>
        <p:spPr>
          <a:xfrm>
            <a:off x="6031075" y="289124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4"/>
          </p:nvPr>
        </p:nvSpPr>
        <p:spPr>
          <a:xfrm>
            <a:off x="937625" y="2560940"/>
            <a:ext cx="2175300" cy="46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6" name="Google Shape;126;p20"/>
          <p:cNvSpPr txBox="1">
            <a:spLocks noGrp="1"/>
          </p:cNvSpPr>
          <p:nvPr>
            <p:ph type="subTitle" idx="5"/>
          </p:nvPr>
        </p:nvSpPr>
        <p:spPr>
          <a:xfrm>
            <a:off x="3484350" y="2560940"/>
            <a:ext cx="2175300" cy="46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20"/>
          <p:cNvSpPr txBox="1">
            <a:spLocks noGrp="1"/>
          </p:cNvSpPr>
          <p:nvPr>
            <p:ph type="subTitle" idx="6"/>
          </p:nvPr>
        </p:nvSpPr>
        <p:spPr>
          <a:xfrm>
            <a:off x="6031075" y="2560940"/>
            <a:ext cx="2175300" cy="46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extLst>
      <p:ext uri="{BB962C8B-B14F-4D97-AF65-F5344CB8AC3E}">
        <p14:creationId xmlns:p14="http://schemas.microsoft.com/office/powerpoint/2010/main" val="864819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pic>
        <p:nvPicPr>
          <p:cNvPr id="51" name="Google Shape;51;p9"/>
          <p:cNvPicPr preferRelativeResize="0"/>
          <p:nvPr/>
        </p:nvPicPr>
        <p:blipFill>
          <a:blip r:embed="rId2">
            <a:alphaModFix/>
          </a:blip>
          <a:stretch>
            <a:fillRect/>
          </a:stretch>
        </p:blipFill>
        <p:spPr>
          <a:xfrm rot="-7131344" flipH="1">
            <a:off x="-837126" y="-1530089"/>
            <a:ext cx="3100699" cy="3968476"/>
          </a:xfrm>
          <a:prstGeom prst="rect">
            <a:avLst/>
          </a:prstGeom>
          <a:noFill/>
          <a:ln>
            <a:noFill/>
          </a:ln>
        </p:spPr>
      </p:pic>
      <p:sp>
        <p:nvSpPr>
          <p:cNvPr id="52" name="Google Shape;52;p9"/>
          <p:cNvSpPr/>
          <p:nvPr/>
        </p:nvSpPr>
        <p:spPr>
          <a:xfrm rot="304760">
            <a:off x="6719985" y="-1372730"/>
            <a:ext cx="3111109" cy="4774663"/>
          </a:xfrm>
          <a:custGeom>
            <a:avLst/>
            <a:gdLst/>
            <a:ahLst/>
            <a:cxnLst/>
            <a:rect l="l" t="t" r="r" b="b"/>
            <a:pathLst>
              <a:path w="8642" h="13263" extrusionOk="0">
                <a:moveTo>
                  <a:pt x="8035" y="13023"/>
                </a:moveTo>
                <a:cubicBezTo>
                  <a:pt x="7818" y="12648"/>
                  <a:pt x="7754" y="12317"/>
                  <a:pt x="7771" y="12016"/>
                </a:cubicBezTo>
                <a:cubicBezTo>
                  <a:pt x="7798" y="11566"/>
                  <a:pt x="8008" y="11187"/>
                  <a:pt x="8161" y="10838"/>
                </a:cubicBezTo>
                <a:cubicBezTo>
                  <a:pt x="8237" y="10663"/>
                  <a:pt x="8298" y="10496"/>
                  <a:pt x="8316" y="10331"/>
                </a:cubicBezTo>
                <a:cubicBezTo>
                  <a:pt x="8337" y="10160"/>
                  <a:pt x="8298" y="9986"/>
                  <a:pt x="8208" y="9839"/>
                </a:cubicBezTo>
                <a:cubicBezTo>
                  <a:pt x="8192" y="9811"/>
                  <a:pt x="8173" y="9783"/>
                  <a:pt x="8152" y="9755"/>
                </a:cubicBezTo>
                <a:cubicBezTo>
                  <a:pt x="7988" y="9536"/>
                  <a:pt x="7706" y="9386"/>
                  <a:pt x="7364" y="9269"/>
                </a:cubicBezTo>
                <a:cubicBezTo>
                  <a:pt x="6850" y="9093"/>
                  <a:pt x="6204" y="8992"/>
                  <a:pt x="5627" y="8837"/>
                </a:cubicBezTo>
                <a:cubicBezTo>
                  <a:pt x="5049" y="8682"/>
                  <a:pt x="4541" y="8474"/>
                  <a:pt x="4305" y="8081"/>
                </a:cubicBezTo>
                <a:cubicBezTo>
                  <a:pt x="4273" y="8027"/>
                  <a:pt x="4246" y="7970"/>
                  <a:pt x="4226" y="7911"/>
                </a:cubicBezTo>
                <a:cubicBezTo>
                  <a:pt x="4021" y="7332"/>
                  <a:pt x="4314" y="6670"/>
                  <a:pt x="4608" y="6074"/>
                </a:cubicBezTo>
                <a:cubicBezTo>
                  <a:pt x="4756" y="5776"/>
                  <a:pt x="4904" y="5494"/>
                  <a:pt x="4991" y="5249"/>
                </a:cubicBezTo>
                <a:cubicBezTo>
                  <a:pt x="5078" y="5002"/>
                  <a:pt x="5104" y="4793"/>
                  <a:pt x="5011" y="4639"/>
                </a:cubicBezTo>
                <a:cubicBezTo>
                  <a:pt x="4982" y="4591"/>
                  <a:pt x="4943" y="4550"/>
                  <a:pt x="4897" y="4517"/>
                </a:cubicBezTo>
                <a:cubicBezTo>
                  <a:pt x="4785" y="4423"/>
                  <a:pt x="4624" y="4416"/>
                  <a:pt x="4503" y="4498"/>
                </a:cubicBezTo>
                <a:cubicBezTo>
                  <a:pt x="4298" y="4620"/>
                  <a:pt x="4111" y="4926"/>
                  <a:pt x="3944" y="5221"/>
                </a:cubicBezTo>
                <a:cubicBezTo>
                  <a:pt x="3861" y="5368"/>
                  <a:pt x="3783" y="5513"/>
                  <a:pt x="3709" y="5629"/>
                </a:cubicBezTo>
                <a:cubicBezTo>
                  <a:pt x="3636" y="5746"/>
                  <a:pt x="3568" y="5837"/>
                  <a:pt x="3502" y="5876"/>
                </a:cubicBezTo>
                <a:cubicBezTo>
                  <a:pt x="3474" y="5896"/>
                  <a:pt x="3438" y="5902"/>
                  <a:pt x="3405" y="5893"/>
                </a:cubicBezTo>
                <a:cubicBezTo>
                  <a:pt x="3374" y="5882"/>
                  <a:pt x="3344" y="5855"/>
                  <a:pt x="3318" y="5810"/>
                </a:cubicBezTo>
                <a:cubicBezTo>
                  <a:pt x="3313" y="5801"/>
                  <a:pt x="3307" y="5791"/>
                  <a:pt x="3302" y="5780"/>
                </a:cubicBezTo>
                <a:cubicBezTo>
                  <a:pt x="3141" y="5458"/>
                  <a:pt x="3197" y="4921"/>
                  <a:pt x="3219" y="4347"/>
                </a:cubicBezTo>
                <a:cubicBezTo>
                  <a:pt x="3243" y="3773"/>
                  <a:pt x="3234" y="3161"/>
                  <a:pt x="2954" y="2694"/>
                </a:cubicBezTo>
                <a:cubicBezTo>
                  <a:pt x="2937" y="2665"/>
                  <a:pt x="2918" y="2636"/>
                  <a:pt x="2898" y="2607"/>
                </a:cubicBezTo>
                <a:cubicBezTo>
                  <a:pt x="2841" y="2526"/>
                  <a:pt x="2684" y="2429"/>
                  <a:pt x="2471" y="2317"/>
                </a:cubicBezTo>
                <a:cubicBezTo>
                  <a:pt x="1834" y="1980"/>
                  <a:pt x="698" y="1492"/>
                  <a:pt x="220" y="695"/>
                </a:cubicBezTo>
                <a:cubicBezTo>
                  <a:pt x="91" y="485"/>
                  <a:pt x="15" y="247"/>
                  <a:pt x="0" y="1"/>
                </a:cubicBezTo>
                <a:lnTo>
                  <a:pt x="20" y="0"/>
                </a:lnTo>
                <a:cubicBezTo>
                  <a:pt x="34" y="243"/>
                  <a:pt x="109" y="477"/>
                  <a:pt x="237" y="684"/>
                </a:cubicBezTo>
                <a:cubicBezTo>
                  <a:pt x="552" y="1211"/>
                  <a:pt x="1160" y="1604"/>
                  <a:pt x="1720" y="1906"/>
                </a:cubicBezTo>
                <a:cubicBezTo>
                  <a:pt x="2000" y="2058"/>
                  <a:pt x="2267" y="2188"/>
                  <a:pt x="2481" y="2300"/>
                </a:cubicBezTo>
                <a:cubicBezTo>
                  <a:pt x="2693" y="2413"/>
                  <a:pt x="2851" y="2508"/>
                  <a:pt x="2914" y="2596"/>
                </a:cubicBezTo>
                <a:cubicBezTo>
                  <a:pt x="2934" y="2625"/>
                  <a:pt x="2953" y="2654"/>
                  <a:pt x="2971" y="2684"/>
                </a:cubicBezTo>
                <a:cubicBezTo>
                  <a:pt x="3255" y="3158"/>
                  <a:pt x="3262" y="3773"/>
                  <a:pt x="3239" y="4348"/>
                </a:cubicBezTo>
                <a:cubicBezTo>
                  <a:pt x="3216" y="4923"/>
                  <a:pt x="3163" y="5459"/>
                  <a:pt x="3319" y="5772"/>
                </a:cubicBezTo>
                <a:cubicBezTo>
                  <a:pt x="3324" y="5782"/>
                  <a:pt x="3329" y="5791"/>
                  <a:pt x="3335" y="5800"/>
                </a:cubicBezTo>
                <a:cubicBezTo>
                  <a:pt x="3360" y="5843"/>
                  <a:pt x="3386" y="5866"/>
                  <a:pt x="3412" y="5874"/>
                </a:cubicBezTo>
                <a:cubicBezTo>
                  <a:pt x="3439" y="5882"/>
                  <a:pt x="3469" y="5877"/>
                  <a:pt x="3492" y="5860"/>
                </a:cubicBezTo>
                <a:cubicBezTo>
                  <a:pt x="3552" y="5824"/>
                  <a:pt x="3620" y="5735"/>
                  <a:pt x="3693" y="5619"/>
                </a:cubicBezTo>
                <a:cubicBezTo>
                  <a:pt x="3802" y="5445"/>
                  <a:pt x="3924" y="5207"/>
                  <a:pt x="4056" y="4991"/>
                </a:cubicBezTo>
                <a:cubicBezTo>
                  <a:pt x="4189" y="4774"/>
                  <a:pt x="4334" y="4577"/>
                  <a:pt x="4493" y="4481"/>
                </a:cubicBezTo>
                <a:cubicBezTo>
                  <a:pt x="4621" y="4395"/>
                  <a:pt x="4790" y="4403"/>
                  <a:pt x="4908" y="4502"/>
                </a:cubicBezTo>
                <a:cubicBezTo>
                  <a:pt x="4957" y="4536"/>
                  <a:pt x="4997" y="4579"/>
                  <a:pt x="5028" y="4629"/>
                </a:cubicBezTo>
                <a:cubicBezTo>
                  <a:pt x="5125" y="4792"/>
                  <a:pt x="5097" y="5007"/>
                  <a:pt x="5009" y="5255"/>
                </a:cubicBezTo>
                <a:cubicBezTo>
                  <a:pt x="4877" y="5626"/>
                  <a:pt x="4610" y="6075"/>
                  <a:pt x="4414" y="6538"/>
                </a:cubicBezTo>
                <a:cubicBezTo>
                  <a:pt x="4217" y="7001"/>
                  <a:pt x="4093" y="7478"/>
                  <a:pt x="4244" y="7905"/>
                </a:cubicBezTo>
                <a:cubicBezTo>
                  <a:pt x="4264" y="7963"/>
                  <a:pt x="4290" y="8019"/>
                  <a:pt x="4322" y="8072"/>
                </a:cubicBezTo>
                <a:cubicBezTo>
                  <a:pt x="4629" y="8584"/>
                  <a:pt x="5422" y="8782"/>
                  <a:pt x="6224" y="8959"/>
                </a:cubicBezTo>
                <a:cubicBezTo>
                  <a:pt x="6624" y="9048"/>
                  <a:pt x="7027" y="9132"/>
                  <a:pt x="7370" y="9251"/>
                </a:cubicBezTo>
                <a:cubicBezTo>
                  <a:pt x="7714" y="9368"/>
                  <a:pt x="7999" y="9519"/>
                  <a:pt x="8167" y="9743"/>
                </a:cubicBezTo>
                <a:cubicBezTo>
                  <a:pt x="8188" y="9772"/>
                  <a:pt x="8207" y="9800"/>
                  <a:pt x="8225" y="9828"/>
                </a:cubicBezTo>
                <a:cubicBezTo>
                  <a:pt x="8361" y="10055"/>
                  <a:pt x="8363" y="10277"/>
                  <a:pt x="8304" y="10502"/>
                </a:cubicBezTo>
                <a:cubicBezTo>
                  <a:pt x="8214" y="10840"/>
                  <a:pt x="7990" y="11189"/>
                  <a:pt x="7869" y="11594"/>
                </a:cubicBezTo>
                <a:cubicBezTo>
                  <a:pt x="7747" y="11998"/>
                  <a:pt x="7729" y="12455"/>
                  <a:pt x="8052" y="13013"/>
                </a:cubicBezTo>
                <a:lnTo>
                  <a:pt x="8035" y="13023"/>
                </a:lnTo>
                <a:moveTo>
                  <a:pt x="4948" y="4683"/>
                </a:moveTo>
                <a:lnTo>
                  <a:pt x="4948" y="4683"/>
                </a:lnTo>
                <a:cubicBezTo>
                  <a:pt x="5045" y="4844"/>
                  <a:pt x="5030" y="5053"/>
                  <a:pt x="4961" y="5293"/>
                </a:cubicBezTo>
                <a:cubicBezTo>
                  <a:pt x="4917" y="5440"/>
                  <a:pt x="4864" y="5584"/>
                  <a:pt x="4804" y="5726"/>
                </a:cubicBezTo>
                <a:cubicBezTo>
                  <a:pt x="4773" y="5801"/>
                  <a:pt x="4741" y="5877"/>
                  <a:pt x="4708" y="5955"/>
                </a:cubicBezTo>
                <a:cubicBezTo>
                  <a:pt x="4628" y="6140"/>
                  <a:pt x="4546" y="6334"/>
                  <a:pt x="4475" y="6530"/>
                </a:cubicBezTo>
                <a:cubicBezTo>
                  <a:pt x="4315" y="6978"/>
                  <a:pt x="4218" y="7442"/>
                  <a:pt x="4369" y="7866"/>
                </a:cubicBezTo>
                <a:cubicBezTo>
                  <a:pt x="4392" y="7932"/>
                  <a:pt x="4422" y="7995"/>
                  <a:pt x="4457" y="8054"/>
                </a:cubicBezTo>
                <a:cubicBezTo>
                  <a:pt x="4457" y="8055"/>
                  <a:pt x="4458" y="8055"/>
                  <a:pt x="4458" y="8055"/>
                </a:cubicBezTo>
                <a:cubicBezTo>
                  <a:pt x="4649" y="8374"/>
                  <a:pt x="5006" y="8584"/>
                  <a:pt x="5425" y="8748"/>
                </a:cubicBezTo>
                <a:cubicBezTo>
                  <a:pt x="5487" y="8773"/>
                  <a:pt x="5550" y="8796"/>
                  <a:pt x="5615" y="8818"/>
                </a:cubicBezTo>
                <a:cubicBezTo>
                  <a:pt x="5626" y="8822"/>
                  <a:pt x="5636" y="8826"/>
                  <a:pt x="5647" y="8829"/>
                </a:cubicBezTo>
                <a:cubicBezTo>
                  <a:pt x="5658" y="8833"/>
                  <a:pt x="5669" y="8837"/>
                  <a:pt x="5680" y="8841"/>
                </a:cubicBezTo>
                <a:cubicBezTo>
                  <a:pt x="5691" y="8845"/>
                  <a:pt x="5702" y="8848"/>
                  <a:pt x="5712" y="8852"/>
                </a:cubicBezTo>
                <a:cubicBezTo>
                  <a:pt x="5715" y="8852"/>
                  <a:pt x="5719" y="8853"/>
                  <a:pt x="5722" y="8855"/>
                </a:cubicBezTo>
                <a:cubicBezTo>
                  <a:pt x="5730" y="8857"/>
                  <a:pt x="5737" y="8860"/>
                  <a:pt x="5745" y="8862"/>
                </a:cubicBezTo>
                <a:cubicBezTo>
                  <a:pt x="5750" y="8863"/>
                  <a:pt x="5756" y="8866"/>
                  <a:pt x="5761" y="8867"/>
                </a:cubicBezTo>
                <a:cubicBezTo>
                  <a:pt x="5767" y="8869"/>
                  <a:pt x="5772" y="8871"/>
                  <a:pt x="5778" y="8873"/>
                </a:cubicBezTo>
                <a:cubicBezTo>
                  <a:pt x="5785" y="8875"/>
                  <a:pt x="5791" y="8877"/>
                  <a:pt x="5798" y="8879"/>
                </a:cubicBezTo>
                <a:cubicBezTo>
                  <a:pt x="5802" y="8881"/>
                  <a:pt x="5807" y="8882"/>
                  <a:pt x="5812" y="8883"/>
                </a:cubicBezTo>
                <a:cubicBezTo>
                  <a:pt x="5945" y="8926"/>
                  <a:pt x="6080" y="8966"/>
                  <a:pt x="6216" y="9005"/>
                </a:cubicBezTo>
                <a:cubicBezTo>
                  <a:pt x="6947" y="9217"/>
                  <a:pt x="7683" y="9410"/>
                  <a:pt x="8015" y="9854"/>
                </a:cubicBezTo>
                <a:cubicBezTo>
                  <a:pt x="8039" y="9885"/>
                  <a:pt x="8060" y="9917"/>
                  <a:pt x="8080" y="9950"/>
                </a:cubicBezTo>
                <a:lnTo>
                  <a:pt x="8081" y="9950"/>
                </a:lnTo>
                <a:cubicBezTo>
                  <a:pt x="8214" y="10174"/>
                  <a:pt x="8230" y="10388"/>
                  <a:pt x="8192" y="10605"/>
                </a:cubicBezTo>
                <a:cubicBezTo>
                  <a:pt x="8143" y="10879"/>
                  <a:pt x="8009" y="11158"/>
                  <a:pt x="7919" y="11472"/>
                </a:cubicBezTo>
                <a:cubicBezTo>
                  <a:pt x="7902" y="11531"/>
                  <a:pt x="7886" y="11591"/>
                  <a:pt x="7874" y="11653"/>
                </a:cubicBezTo>
                <a:cubicBezTo>
                  <a:pt x="7870" y="11670"/>
                  <a:pt x="7867" y="11688"/>
                  <a:pt x="7864" y="11706"/>
                </a:cubicBezTo>
                <a:cubicBezTo>
                  <a:pt x="7862" y="11712"/>
                  <a:pt x="7861" y="11718"/>
                  <a:pt x="7860" y="11724"/>
                </a:cubicBezTo>
                <a:cubicBezTo>
                  <a:pt x="7858" y="11734"/>
                  <a:pt x="7856" y="11744"/>
                  <a:pt x="7855" y="11755"/>
                </a:cubicBezTo>
                <a:cubicBezTo>
                  <a:pt x="7853" y="11764"/>
                  <a:pt x="7852" y="11773"/>
                  <a:pt x="7851" y="11783"/>
                </a:cubicBezTo>
                <a:cubicBezTo>
                  <a:pt x="7848" y="11797"/>
                  <a:pt x="7846" y="11811"/>
                  <a:pt x="7845" y="11826"/>
                </a:cubicBezTo>
                <a:cubicBezTo>
                  <a:pt x="7844" y="11832"/>
                  <a:pt x="7843" y="11839"/>
                  <a:pt x="7842" y="11846"/>
                </a:cubicBezTo>
                <a:cubicBezTo>
                  <a:pt x="7841" y="11863"/>
                  <a:pt x="7839" y="11879"/>
                  <a:pt x="7837" y="11895"/>
                </a:cubicBezTo>
                <a:cubicBezTo>
                  <a:pt x="7837" y="11900"/>
                  <a:pt x="7837" y="11905"/>
                  <a:pt x="7836" y="11911"/>
                </a:cubicBezTo>
                <a:cubicBezTo>
                  <a:pt x="7811" y="12238"/>
                  <a:pt x="7873" y="12607"/>
                  <a:pt x="8126" y="13043"/>
                </a:cubicBezTo>
                <a:lnTo>
                  <a:pt x="8110" y="13053"/>
                </a:lnTo>
                <a:cubicBezTo>
                  <a:pt x="7848" y="12602"/>
                  <a:pt x="7790" y="12222"/>
                  <a:pt x="7820" y="11886"/>
                </a:cubicBezTo>
                <a:lnTo>
                  <a:pt x="7822" y="11869"/>
                </a:lnTo>
                <a:cubicBezTo>
                  <a:pt x="7823" y="11851"/>
                  <a:pt x="7826" y="11833"/>
                  <a:pt x="7828" y="11815"/>
                </a:cubicBezTo>
                <a:lnTo>
                  <a:pt x="7830" y="11794"/>
                </a:lnTo>
                <a:cubicBezTo>
                  <a:pt x="7833" y="11777"/>
                  <a:pt x="7835" y="11759"/>
                  <a:pt x="7838" y="11743"/>
                </a:cubicBezTo>
                <a:cubicBezTo>
                  <a:pt x="7840" y="11733"/>
                  <a:pt x="7841" y="11724"/>
                  <a:pt x="7843" y="11715"/>
                </a:cubicBezTo>
                <a:cubicBezTo>
                  <a:pt x="7845" y="11700"/>
                  <a:pt x="7848" y="11685"/>
                  <a:pt x="7852" y="11670"/>
                </a:cubicBezTo>
                <a:cubicBezTo>
                  <a:pt x="7854" y="11657"/>
                  <a:pt x="7856" y="11645"/>
                  <a:pt x="7860" y="11633"/>
                </a:cubicBezTo>
                <a:cubicBezTo>
                  <a:pt x="7862" y="11621"/>
                  <a:pt x="7864" y="11609"/>
                  <a:pt x="7867" y="11597"/>
                </a:cubicBezTo>
                <a:cubicBezTo>
                  <a:pt x="7871" y="11579"/>
                  <a:pt x="7876" y="11560"/>
                  <a:pt x="7881" y="11542"/>
                </a:cubicBezTo>
                <a:cubicBezTo>
                  <a:pt x="7882" y="11536"/>
                  <a:pt x="7884" y="11530"/>
                  <a:pt x="7886" y="11524"/>
                </a:cubicBezTo>
                <a:cubicBezTo>
                  <a:pt x="7892" y="11500"/>
                  <a:pt x="7899" y="11475"/>
                  <a:pt x="7906" y="11452"/>
                </a:cubicBezTo>
                <a:cubicBezTo>
                  <a:pt x="7924" y="11391"/>
                  <a:pt x="7943" y="11332"/>
                  <a:pt x="7962" y="11274"/>
                </a:cubicBezTo>
                <a:cubicBezTo>
                  <a:pt x="7965" y="11267"/>
                  <a:pt x="7968" y="11260"/>
                  <a:pt x="7970" y="11253"/>
                </a:cubicBezTo>
                <a:cubicBezTo>
                  <a:pt x="8049" y="11022"/>
                  <a:pt x="8137" y="10809"/>
                  <a:pt x="8173" y="10601"/>
                </a:cubicBezTo>
                <a:cubicBezTo>
                  <a:pt x="8211" y="10387"/>
                  <a:pt x="8196" y="10179"/>
                  <a:pt x="8065" y="9960"/>
                </a:cubicBezTo>
                <a:cubicBezTo>
                  <a:pt x="8045" y="9926"/>
                  <a:pt x="8024" y="9895"/>
                  <a:pt x="8001" y="9865"/>
                </a:cubicBezTo>
                <a:cubicBezTo>
                  <a:pt x="7676" y="9428"/>
                  <a:pt x="6942" y="9234"/>
                  <a:pt x="6211" y="9022"/>
                </a:cubicBezTo>
                <a:cubicBezTo>
                  <a:pt x="6082" y="8985"/>
                  <a:pt x="5953" y="8947"/>
                  <a:pt x="5827" y="8907"/>
                </a:cubicBezTo>
                <a:cubicBezTo>
                  <a:pt x="5758" y="8886"/>
                  <a:pt x="5689" y="8863"/>
                  <a:pt x="5622" y="8840"/>
                </a:cubicBezTo>
                <a:cubicBezTo>
                  <a:pt x="5115" y="8664"/>
                  <a:pt x="4668" y="8441"/>
                  <a:pt x="4441" y="8064"/>
                </a:cubicBezTo>
                <a:cubicBezTo>
                  <a:pt x="4405" y="8003"/>
                  <a:pt x="4375" y="7939"/>
                  <a:pt x="4351" y="7872"/>
                </a:cubicBezTo>
                <a:cubicBezTo>
                  <a:pt x="4149" y="7297"/>
                  <a:pt x="4390" y="6658"/>
                  <a:pt x="4633" y="6084"/>
                </a:cubicBezTo>
                <a:cubicBezTo>
                  <a:pt x="4678" y="5975"/>
                  <a:pt x="4725" y="5868"/>
                  <a:pt x="4768" y="5765"/>
                </a:cubicBezTo>
                <a:cubicBezTo>
                  <a:pt x="4769" y="5762"/>
                  <a:pt x="4771" y="5758"/>
                  <a:pt x="4772" y="5755"/>
                </a:cubicBezTo>
                <a:cubicBezTo>
                  <a:pt x="4774" y="5752"/>
                  <a:pt x="4775" y="5749"/>
                  <a:pt x="4776" y="5745"/>
                </a:cubicBezTo>
                <a:cubicBezTo>
                  <a:pt x="4778" y="5742"/>
                  <a:pt x="4780" y="5738"/>
                  <a:pt x="4780" y="5735"/>
                </a:cubicBezTo>
                <a:cubicBezTo>
                  <a:pt x="4782" y="5731"/>
                  <a:pt x="4784" y="5727"/>
                  <a:pt x="4785" y="5724"/>
                </a:cubicBezTo>
                <a:cubicBezTo>
                  <a:pt x="4786" y="5721"/>
                  <a:pt x="4788" y="5718"/>
                  <a:pt x="4789" y="5714"/>
                </a:cubicBezTo>
                <a:cubicBezTo>
                  <a:pt x="4791" y="5711"/>
                  <a:pt x="4792" y="5708"/>
                  <a:pt x="4793" y="5704"/>
                </a:cubicBezTo>
                <a:cubicBezTo>
                  <a:pt x="4823" y="5632"/>
                  <a:pt x="4851" y="5562"/>
                  <a:pt x="4876" y="5494"/>
                </a:cubicBezTo>
                <a:cubicBezTo>
                  <a:pt x="4902" y="5422"/>
                  <a:pt x="4925" y="5354"/>
                  <a:pt x="4944" y="5288"/>
                </a:cubicBezTo>
                <a:cubicBezTo>
                  <a:pt x="5012" y="5050"/>
                  <a:pt x="5025" y="4846"/>
                  <a:pt x="4933" y="4692"/>
                </a:cubicBezTo>
                <a:lnTo>
                  <a:pt x="4933" y="4692"/>
                </a:lnTo>
                <a:cubicBezTo>
                  <a:pt x="4901" y="4639"/>
                  <a:pt x="4858" y="4594"/>
                  <a:pt x="4808" y="4558"/>
                </a:cubicBezTo>
                <a:cubicBezTo>
                  <a:pt x="4727" y="4499"/>
                  <a:pt x="4650" y="4473"/>
                  <a:pt x="4576" y="4472"/>
                </a:cubicBezTo>
                <a:cubicBezTo>
                  <a:pt x="4543" y="4472"/>
                  <a:pt x="4511" y="4476"/>
                  <a:pt x="4479" y="4485"/>
                </a:cubicBezTo>
                <a:cubicBezTo>
                  <a:pt x="4463" y="4489"/>
                  <a:pt x="4448" y="4495"/>
                  <a:pt x="4432" y="4501"/>
                </a:cubicBezTo>
                <a:cubicBezTo>
                  <a:pt x="4421" y="4506"/>
                  <a:pt x="4409" y="4510"/>
                  <a:pt x="4397" y="4517"/>
                </a:cubicBezTo>
                <a:cubicBezTo>
                  <a:pt x="4389" y="4521"/>
                  <a:pt x="4381" y="4525"/>
                  <a:pt x="4374" y="4529"/>
                </a:cubicBezTo>
                <a:cubicBezTo>
                  <a:pt x="4369" y="4532"/>
                  <a:pt x="4365" y="4534"/>
                  <a:pt x="4360" y="4537"/>
                </a:cubicBezTo>
                <a:cubicBezTo>
                  <a:pt x="4350" y="4543"/>
                  <a:pt x="4341" y="4548"/>
                  <a:pt x="4331" y="4555"/>
                </a:cubicBezTo>
                <a:cubicBezTo>
                  <a:pt x="4327" y="4559"/>
                  <a:pt x="4321" y="4562"/>
                  <a:pt x="4316" y="4566"/>
                </a:cubicBezTo>
                <a:cubicBezTo>
                  <a:pt x="4301" y="4577"/>
                  <a:pt x="4286" y="4588"/>
                  <a:pt x="4271" y="4600"/>
                </a:cubicBezTo>
                <a:cubicBezTo>
                  <a:pt x="4267" y="4604"/>
                  <a:pt x="4264" y="4607"/>
                  <a:pt x="4260" y="4610"/>
                </a:cubicBezTo>
                <a:cubicBezTo>
                  <a:pt x="4244" y="4623"/>
                  <a:pt x="4228" y="4638"/>
                  <a:pt x="4212" y="4653"/>
                </a:cubicBezTo>
                <a:cubicBezTo>
                  <a:pt x="4210" y="4656"/>
                  <a:pt x="4207" y="4659"/>
                  <a:pt x="4203" y="4662"/>
                </a:cubicBezTo>
                <a:cubicBezTo>
                  <a:pt x="4188" y="4678"/>
                  <a:pt x="4172" y="4694"/>
                  <a:pt x="4156" y="4711"/>
                </a:cubicBezTo>
                <a:cubicBezTo>
                  <a:pt x="4154" y="4713"/>
                  <a:pt x="4150" y="4717"/>
                  <a:pt x="4148" y="4719"/>
                </a:cubicBezTo>
                <a:cubicBezTo>
                  <a:pt x="4132" y="4737"/>
                  <a:pt x="4117" y="4755"/>
                  <a:pt x="4101" y="4774"/>
                </a:cubicBezTo>
                <a:cubicBezTo>
                  <a:pt x="4098" y="4777"/>
                  <a:pt x="4096" y="4779"/>
                  <a:pt x="4094" y="4782"/>
                </a:cubicBezTo>
                <a:cubicBezTo>
                  <a:pt x="4011" y="4886"/>
                  <a:pt x="3932" y="4993"/>
                  <a:pt x="3860" y="5105"/>
                </a:cubicBezTo>
                <a:cubicBezTo>
                  <a:pt x="3785" y="5217"/>
                  <a:pt x="3714" y="5326"/>
                  <a:pt x="3648" y="5417"/>
                </a:cubicBezTo>
                <a:cubicBezTo>
                  <a:pt x="3581" y="5508"/>
                  <a:pt x="3518" y="5580"/>
                  <a:pt x="3457" y="5616"/>
                </a:cubicBezTo>
                <a:cubicBezTo>
                  <a:pt x="3426" y="5638"/>
                  <a:pt x="3385" y="5646"/>
                  <a:pt x="3346" y="5636"/>
                </a:cubicBezTo>
                <a:cubicBezTo>
                  <a:pt x="3310" y="5625"/>
                  <a:pt x="3277" y="5595"/>
                  <a:pt x="3246" y="5544"/>
                </a:cubicBezTo>
                <a:cubicBezTo>
                  <a:pt x="3240" y="5533"/>
                  <a:pt x="3234" y="5522"/>
                  <a:pt x="3228" y="5510"/>
                </a:cubicBezTo>
                <a:cubicBezTo>
                  <a:pt x="3182" y="5412"/>
                  <a:pt x="3151" y="5307"/>
                  <a:pt x="3136" y="5199"/>
                </a:cubicBezTo>
                <a:cubicBezTo>
                  <a:pt x="3132" y="5175"/>
                  <a:pt x="3129" y="5151"/>
                  <a:pt x="3125" y="5125"/>
                </a:cubicBezTo>
                <a:cubicBezTo>
                  <a:pt x="3121" y="5094"/>
                  <a:pt x="3118" y="5063"/>
                  <a:pt x="3116" y="5031"/>
                </a:cubicBezTo>
                <a:cubicBezTo>
                  <a:pt x="3115" y="5019"/>
                  <a:pt x="3114" y="5008"/>
                  <a:pt x="3114" y="4996"/>
                </a:cubicBezTo>
                <a:cubicBezTo>
                  <a:pt x="3110" y="4947"/>
                  <a:pt x="3108" y="4895"/>
                  <a:pt x="3106" y="4842"/>
                </a:cubicBezTo>
                <a:cubicBezTo>
                  <a:pt x="3106" y="4835"/>
                  <a:pt x="3106" y="4828"/>
                  <a:pt x="3106" y="4821"/>
                </a:cubicBezTo>
                <a:cubicBezTo>
                  <a:pt x="3105" y="4763"/>
                  <a:pt x="3105" y="4703"/>
                  <a:pt x="3105" y="4642"/>
                </a:cubicBezTo>
                <a:cubicBezTo>
                  <a:pt x="3105" y="4637"/>
                  <a:pt x="3105" y="4631"/>
                  <a:pt x="3106" y="4627"/>
                </a:cubicBezTo>
                <a:cubicBezTo>
                  <a:pt x="3106" y="4567"/>
                  <a:pt x="3107" y="4508"/>
                  <a:pt x="3109" y="4447"/>
                </a:cubicBezTo>
                <a:cubicBezTo>
                  <a:pt x="3109" y="4442"/>
                  <a:pt x="3109" y="4438"/>
                  <a:pt x="3109" y="4434"/>
                </a:cubicBezTo>
                <a:cubicBezTo>
                  <a:pt x="3110" y="4382"/>
                  <a:pt x="3111" y="4329"/>
                  <a:pt x="3113" y="4277"/>
                </a:cubicBezTo>
                <a:cubicBezTo>
                  <a:pt x="3113" y="4272"/>
                  <a:pt x="3113" y="4269"/>
                  <a:pt x="3113" y="4265"/>
                </a:cubicBezTo>
                <a:cubicBezTo>
                  <a:pt x="3114" y="4225"/>
                  <a:pt x="3115" y="4186"/>
                  <a:pt x="3116" y="4145"/>
                </a:cubicBezTo>
                <a:cubicBezTo>
                  <a:pt x="3116" y="4141"/>
                  <a:pt x="3116" y="4137"/>
                  <a:pt x="3116" y="4133"/>
                </a:cubicBezTo>
                <a:cubicBezTo>
                  <a:pt x="3116" y="4129"/>
                  <a:pt x="3116" y="4125"/>
                  <a:pt x="3117" y="4122"/>
                </a:cubicBezTo>
                <a:cubicBezTo>
                  <a:pt x="3127" y="3573"/>
                  <a:pt x="3111" y="2996"/>
                  <a:pt x="2850" y="2559"/>
                </a:cubicBezTo>
                <a:lnTo>
                  <a:pt x="2850" y="2559"/>
                </a:lnTo>
                <a:cubicBezTo>
                  <a:pt x="2835" y="2534"/>
                  <a:pt x="2819" y="2510"/>
                  <a:pt x="2802" y="2486"/>
                </a:cubicBezTo>
                <a:cubicBezTo>
                  <a:pt x="2798" y="2480"/>
                  <a:pt x="2793" y="2475"/>
                  <a:pt x="2790" y="2469"/>
                </a:cubicBezTo>
                <a:cubicBezTo>
                  <a:pt x="2775" y="2452"/>
                  <a:pt x="2759" y="2436"/>
                  <a:pt x="2743" y="2422"/>
                </a:cubicBezTo>
                <a:cubicBezTo>
                  <a:pt x="2734" y="2414"/>
                  <a:pt x="2726" y="2407"/>
                  <a:pt x="2716" y="2399"/>
                </a:cubicBezTo>
                <a:cubicBezTo>
                  <a:pt x="2707" y="2392"/>
                  <a:pt x="2699" y="2385"/>
                  <a:pt x="2688" y="2378"/>
                </a:cubicBezTo>
                <a:cubicBezTo>
                  <a:pt x="2675" y="2369"/>
                  <a:pt x="2661" y="2359"/>
                  <a:pt x="2646" y="2349"/>
                </a:cubicBezTo>
                <a:cubicBezTo>
                  <a:pt x="2639" y="2345"/>
                  <a:pt x="2632" y="2340"/>
                  <a:pt x="2625" y="2335"/>
                </a:cubicBezTo>
                <a:cubicBezTo>
                  <a:pt x="2608" y="2324"/>
                  <a:pt x="2590" y="2313"/>
                  <a:pt x="2571" y="2302"/>
                </a:cubicBezTo>
                <a:cubicBezTo>
                  <a:pt x="2565" y="2299"/>
                  <a:pt x="2560" y="2295"/>
                  <a:pt x="2553" y="2292"/>
                </a:cubicBezTo>
                <a:cubicBezTo>
                  <a:pt x="2533" y="2280"/>
                  <a:pt x="2512" y="2268"/>
                  <a:pt x="2490" y="2256"/>
                </a:cubicBezTo>
                <a:cubicBezTo>
                  <a:pt x="2485" y="2253"/>
                  <a:pt x="2480" y="2251"/>
                  <a:pt x="2475" y="2248"/>
                </a:cubicBezTo>
                <a:cubicBezTo>
                  <a:pt x="2454" y="2237"/>
                  <a:pt x="2432" y="2226"/>
                  <a:pt x="2410" y="2214"/>
                </a:cubicBezTo>
                <a:lnTo>
                  <a:pt x="2403" y="2211"/>
                </a:lnTo>
                <a:cubicBezTo>
                  <a:pt x="2399" y="2208"/>
                  <a:pt x="2395" y="2206"/>
                  <a:pt x="2390" y="2203"/>
                </a:cubicBezTo>
                <a:cubicBezTo>
                  <a:pt x="2369" y="2192"/>
                  <a:pt x="2347" y="2181"/>
                  <a:pt x="2325" y="2169"/>
                </a:cubicBezTo>
                <a:cubicBezTo>
                  <a:pt x="2321" y="2168"/>
                  <a:pt x="2317" y="2165"/>
                  <a:pt x="2313" y="2164"/>
                </a:cubicBezTo>
                <a:cubicBezTo>
                  <a:pt x="1729" y="1868"/>
                  <a:pt x="805" y="1467"/>
                  <a:pt x="377" y="755"/>
                </a:cubicBezTo>
                <a:cubicBezTo>
                  <a:pt x="259" y="560"/>
                  <a:pt x="184" y="341"/>
                  <a:pt x="158" y="114"/>
                </a:cubicBezTo>
                <a:lnTo>
                  <a:pt x="176" y="112"/>
                </a:lnTo>
                <a:cubicBezTo>
                  <a:pt x="202" y="337"/>
                  <a:pt x="275" y="552"/>
                  <a:pt x="393" y="745"/>
                </a:cubicBezTo>
                <a:lnTo>
                  <a:pt x="393" y="746"/>
                </a:lnTo>
                <a:cubicBezTo>
                  <a:pt x="691" y="1243"/>
                  <a:pt x="1237" y="1589"/>
                  <a:pt x="1738" y="1853"/>
                </a:cubicBezTo>
                <a:cubicBezTo>
                  <a:pt x="1941" y="1961"/>
                  <a:pt x="2138" y="2056"/>
                  <a:pt x="2307" y="2141"/>
                </a:cubicBezTo>
                <a:cubicBezTo>
                  <a:pt x="2311" y="2143"/>
                  <a:pt x="2315" y="2145"/>
                  <a:pt x="2319" y="2147"/>
                </a:cubicBezTo>
                <a:cubicBezTo>
                  <a:pt x="2341" y="2158"/>
                  <a:pt x="2364" y="2169"/>
                  <a:pt x="2385" y="2181"/>
                </a:cubicBezTo>
                <a:cubicBezTo>
                  <a:pt x="2389" y="2182"/>
                  <a:pt x="2394" y="2184"/>
                  <a:pt x="2398" y="2187"/>
                </a:cubicBezTo>
                <a:cubicBezTo>
                  <a:pt x="2405" y="2191"/>
                  <a:pt x="2412" y="2194"/>
                  <a:pt x="2419" y="2198"/>
                </a:cubicBezTo>
                <a:cubicBezTo>
                  <a:pt x="2435" y="2207"/>
                  <a:pt x="2452" y="2215"/>
                  <a:pt x="2468" y="2224"/>
                </a:cubicBezTo>
                <a:lnTo>
                  <a:pt x="2483" y="2232"/>
                </a:lnTo>
                <a:cubicBezTo>
                  <a:pt x="2504" y="2244"/>
                  <a:pt x="2525" y="2255"/>
                  <a:pt x="2545" y="2266"/>
                </a:cubicBezTo>
                <a:cubicBezTo>
                  <a:pt x="2550" y="2269"/>
                  <a:pt x="2556" y="2273"/>
                  <a:pt x="2562" y="2276"/>
                </a:cubicBezTo>
                <a:cubicBezTo>
                  <a:pt x="2579" y="2286"/>
                  <a:pt x="2597" y="2297"/>
                  <a:pt x="2612" y="2306"/>
                </a:cubicBezTo>
                <a:cubicBezTo>
                  <a:pt x="2620" y="2311"/>
                  <a:pt x="2628" y="2316"/>
                  <a:pt x="2635" y="2320"/>
                </a:cubicBezTo>
                <a:cubicBezTo>
                  <a:pt x="2646" y="2328"/>
                  <a:pt x="2659" y="2335"/>
                  <a:pt x="2670" y="2343"/>
                </a:cubicBezTo>
                <a:cubicBezTo>
                  <a:pt x="2680" y="2350"/>
                  <a:pt x="2689" y="2357"/>
                  <a:pt x="2699" y="2363"/>
                </a:cubicBezTo>
                <a:lnTo>
                  <a:pt x="2712" y="2373"/>
                </a:lnTo>
                <a:cubicBezTo>
                  <a:pt x="2727" y="2384"/>
                  <a:pt x="2741" y="2396"/>
                  <a:pt x="2754" y="2407"/>
                </a:cubicBezTo>
                <a:cubicBezTo>
                  <a:pt x="2778" y="2427"/>
                  <a:pt x="2799" y="2450"/>
                  <a:pt x="2817" y="2475"/>
                </a:cubicBezTo>
                <a:cubicBezTo>
                  <a:pt x="2834" y="2500"/>
                  <a:pt x="2850" y="2524"/>
                  <a:pt x="2865" y="2550"/>
                </a:cubicBezTo>
                <a:cubicBezTo>
                  <a:pt x="3130" y="2993"/>
                  <a:pt x="3145" y="3573"/>
                  <a:pt x="3134" y="4122"/>
                </a:cubicBezTo>
                <a:cubicBezTo>
                  <a:pt x="3134" y="4131"/>
                  <a:pt x="3134" y="4139"/>
                  <a:pt x="3134" y="4148"/>
                </a:cubicBezTo>
                <a:cubicBezTo>
                  <a:pt x="3134" y="4152"/>
                  <a:pt x="3134" y="4156"/>
                  <a:pt x="3134" y="4160"/>
                </a:cubicBezTo>
                <a:cubicBezTo>
                  <a:pt x="3133" y="4199"/>
                  <a:pt x="3132" y="4237"/>
                  <a:pt x="3131" y="4276"/>
                </a:cubicBezTo>
                <a:cubicBezTo>
                  <a:pt x="3131" y="4280"/>
                  <a:pt x="3131" y="4284"/>
                  <a:pt x="3131" y="4288"/>
                </a:cubicBezTo>
                <a:cubicBezTo>
                  <a:pt x="3129" y="4340"/>
                  <a:pt x="3128" y="4392"/>
                  <a:pt x="3127" y="4443"/>
                </a:cubicBezTo>
                <a:cubicBezTo>
                  <a:pt x="3127" y="4448"/>
                  <a:pt x="3126" y="4452"/>
                  <a:pt x="3126" y="4457"/>
                </a:cubicBezTo>
                <a:cubicBezTo>
                  <a:pt x="3125" y="4518"/>
                  <a:pt x="3124" y="4578"/>
                  <a:pt x="3124" y="4638"/>
                </a:cubicBezTo>
                <a:cubicBezTo>
                  <a:pt x="3124" y="4642"/>
                  <a:pt x="3123" y="4648"/>
                  <a:pt x="3123" y="4653"/>
                </a:cubicBezTo>
                <a:cubicBezTo>
                  <a:pt x="3123" y="4717"/>
                  <a:pt x="3123" y="4779"/>
                  <a:pt x="3125" y="4839"/>
                </a:cubicBezTo>
                <a:cubicBezTo>
                  <a:pt x="3125" y="4845"/>
                  <a:pt x="3125" y="4853"/>
                  <a:pt x="3125" y="4859"/>
                </a:cubicBezTo>
                <a:cubicBezTo>
                  <a:pt x="3127" y="4917"/>
                  <a:pt x="3130" y="4975"/>
                  <a:pt x="3134" y="5030"/>
                </a:cubicBezTo>
                <a:cubicBezTo>
                  <a:pt x="3135" y="5040"/>
                  <a:pt x="3136" y="5050"/>
                  <a:pt x="3136" y="5060"/>
                </a:cubicBezTo>
                <a:cubicBezTo>
                  <a:pt x="3141" y="5108"/>
                  <a:pt x="3147" y="5154"/>
                  <a:pt x="3154" y="5199"/>
                </a:cubicBezTo>
                <a:cubicBezTo>
                  <a:pt x="3157" y="5220"/>
                  <a:pt x="3161" y="5241"/>
                  <a:pt x="3165" y="5260"/>
                </a:cubicBezTo>
                <a:cubicBezTo>
                  <a:pt x="3181" y="5344"/>
                  <a:pt x="3208" y="5426"/>
                  <a:pt x="3245" y="5502"/>
                </a:cubicBezTo>
                <a:cubicBezTo>
                  <a:pt x="3250" y="5514"/>
                  <a:pt x="3257" y="5524"/>
                  <a:pt x="3262" y="5535"/>
                </a:cubicBezTo>
                <a:cubicBezTo>
                  <a:pt x="3291" y="5584"/>
                  <a:pt x="3321" y="5610"/>
                  <a:pt x="3351" y="5619"/>
                </a:cubicBezTo>
                <a:cubicBezTo>
                  <a:pt x="3385" y="5627"/>
                  <a:pt x="3420" y="5620"/>
                  <a:pt x="3449" y="5600"/>
                </a:cubicBezTo>
                <a:cubicBezTo>
                  <a:pt x="3505" y="5567"/>
                  <a:pt x="3566" y="5497"/>
                  <a:pt x="3633" y="5407"/>
                </a:cubicBezTo>
                <a:cubicBezTo>
                  <a:pt x="3732" y="5271"/>
                  <a:pt x="3841" y="5092"/>
                  <a:pt x="3961" y="4926"/>
                </a:cubicBezTo>
                <a:cubicBezTo>
                  <a:pt x="4000" y="4872"/>
                  <a:pt x="4039" y="4821"/>
                  <a:pt x="4079" y="4772"/>
                </a:cubicBezTo>
                <a:cubicBezTo>
                  <a:pt x="4082" y="4769"/>
                  <a:pt x="4083" y="4766"/>
                  <a:pt x="4086" y="4764"/>
                </a:cubicBezTo>
                <a:cubicBezTo>
                  <a:pt x="4101" y="4745"/>
                  <a:pt x="4117" y="4727"/>
                  <a:pt x="4133" y="4710"/>
                </a:cubicBezTo>
                <a:cubicBezTo>
                  <a:pt x="4135" y="4707"/>
                  <a:pt x="4138" y="4704"/>
                  <a:pt x="4140" y="4702"/>
                </a:cubicBezTo>
                <a:cubicBezTo>
                  <a:pt x="4155" y="4684"/>
                  <a:pt x="4171" y="4668"/>
                  <a:pt x="4187" y="4653"/>
                </a:cubicBezTo>
                <a:cubicBezTo>
                  <a:pt x="4190" y="4649"/>
                  <a:pt x="4193" y="4647"/>
                  <a:pt x="4196" y="4644"/>
                </a:cubicBezTo>
                <a:cubicBezTo>
                  <a:pt x="4211" y="4630"/>
                  <a:pt x="4226" y="4615"/>
                  <a:pt x="4241" y="4602"/>
                </a:cubicBezTo>
                <a:cubicBezTo>
                  <a:pt x="4245" y="4599"/>
                  <a:pt x="4248" y="4596"/>
                  <a:pt x="4252" y="4593"/>
                </a:cubicBezTo>
                <a:cubicBezTo>
                  <a:pt x="4266" y="4581"/>
                  <a:pt x="4280" y="4570"/>
                  <a:pt x="4294" y="4559"/>
                </a:cubicBezTo>
                <a:cubicBezTo>
                  <a:pt x="4299" y="4555"/>
                  <a:pt x="4304" y="4552"/>
                  <a:pt x="4309" y="4548"/>
                </a:cubicBezTo>
                <a:cubicBezTo>
                  <a:pt x="4320" y="4540"/>
                  <a:pt x="4332" y="4533"/>
                  <a:pt x="4344" y="4525"/>
                </a:cubicBezTo>
                <a:cubicBezTo>
                  <a:pt x="4346" y="4524"/>
                  <a:pt x="4348" y="4523"/>
                  <a:pt x="4350" y="4521"/>
                </a:cubicBezTo>
                <a:cubicBezTo>
                  <a:pt x="4356" y="4518"/>
                  <a:pt x="4362" y="4515"/>
                  <a:pt x="4367" y="4512"/>
                </a:cubicBezTo>
                <a:cubicBezTo>
                  <a:pt x="4370" y="4510"/>
                  <a:pt x="4373" y="4509"/>
                  <a:pt x="4377" y="4506"/>
                </a:cubicBezTo>
                <a:cubicBezTo>
                  <a:pt x="4392" y="4499"/>
                  <a:pt x="4408" y="4491"/>
                  <a:pt x="4425" y="4484"/>
                </a:cubicBezTo>
                <a:cubicBezTo>
                  <a:pt x="4473" y="4464"/>
                  <a:pt x="4524" y="4453"/>
                  <a:pt x="4576" y="4454"/>
                </a:cubicBezTo>
                <a:cubicBezTo>
                  <a:pt x="4655" y="4455"/>
                  <a:pt x="4735" y="4483"/>
                  <a:pt x="4818" y="4544"/>
                </a:cubicBezTo>
                <a:cubicBezTo>
                  <a:pt x="4870" y="4581"/>
                  <a:pt x="4915" y="4628"/>
                  <a:pt x="4948" y="4683"/>
                </a:cubicBezTo>
                <a:moveTo>
                  <a:pt x="4871" y="4740"/>
                </a:moveTo>
                <a:lnTo>
                  <a:pt x="4871" y="4740"/>
                </a:lnTo>
                <a:cubicBezTo>
                  <a:pt x="4967" y="4899"/>
                  <a:pt x="4965" y="5102"/>
                  <a:pt x="4916" y="5333"/>
                </a:cubicBezTo>
                <a:cubicBezTo>
                  <a:pt x="4904" y="5385"/>
                  <a:pt x="4891" y="5439"/>
                  <a:pt x="4876" y="5494"/>
                </a:cubicBezTo>
                <a:cubicBezTo>
                  <a:pt x="4851" y="5562"/>
                  <a:pt x="4823" y="5632"/>
                  <a:pt x="4793" y="5704"/>
                </a:cubicBezTo>
                <a:cubicBezTo>
                  <a:pt x="4811" y="5649"/>
                  <a:pt x="4829" y="5596"/>
                  <a:pt x="4844" y="5544"/>
                </a:cubicBezTo>
                <a:cubicBezTo>
                  <a:pt x="4866" y="5470"/>
                  <a:pt x="4885" y="5399"/>
                  <a:pt x="4899" y="5330"/>
                </a:cubicBezTo>
                <a:cubicBezTo>
                  <a:pt x="4948" y="5100"/>
                  <a:pt x="4950" y="4902"/>
                  <a:pt x="4857" y="4748"/>
                </a:cubicBezTo>
                <a:lnTo>
                  <a:pt x="4857" y="4748"/>
                </a:lnTo>
                <a:cubicBezTo>
                  <a:pt x="4821" y="4690"/>
                  <a:pt x="4774" y="4639"/>
                  <a:pt x="4719" y="4599"/>
                </a:cubicBezTo>
                <a:cubicBezTo>
                  <a:pt x="4618" y="4526"/>
                  <a:pt x="4523" y="4497"/>
                  <a:pt x="4432" y="4501"/>
                </a:cubicBezTo>
                <a:cubicBezTo>
                  <a:pt x="4448" y="4495"/>
                  <a:pt x="4463" y="4489"/>
                  <a:pt x="4479" y="4485"/>
                </a:cubicBezTo>
                <a:cubicBezTo>
                  <a:pt x="4570" y="4494"/>
                  <a:pt x="4656" y="4529"/>
                  <a:pt x="4728" y="4585"/>
                </a:cubicBezTo>
                <a:cubicBezTo>
                  <a:pt x="4786" y="4627"/>
                  <a:pt x="4835" y="4679"/>
                  <a:pt x="4871" y="4740"/>
                </a:cubicBezTo>
                <a:moveTo>
                  <a:pt x="7939" y="10075"/>
                </a:moveTo>
                <a:cubicBezTo>
                  <a:pt x="8071" y="10295"/>
                  <a:pt x="8099" y="10502"/>
                  <a:pt x="8081" y="10710"/>
                </a:cubicBezTo>
                <a:cubicBezTo>
                  <a:pt x="8066" y="10887"/>
                  <a:pt x="8017" y="11064"/>
                  <a:pt x="7970" y="11253"/>
                </a:cubicBezTo>
                <a:cubicBezTo>
                  <a:pt x="7968" y="11260"/>
                  <a:pt x="7965" y="11267"/>
                  <a:pt x="7962" y="11274"/>
                </a:cubicBezTo>
                <a:cubicBezTo>
                  <a:pt x="7943" y="11332"/>
                  <a:pt x="7924" y="11391"/>
                  <a:pt x="7906" y="11452"/>
                </a:cubicBezTo>
                <a:cubicBezTo>
                  <a:pt x="7909" y="11440"/>
                  <a:pt x="7911" y="11428"/>
                  <a:pt x="7913" y="11415"/>
                </a:cubicBezTo>
                <a:cubicBezTo>
                  <a:pt x="7919" y="11394"/>
                  <a:pt x="7924" y="11372"/>
                  <a:pt x="7928" y="11351"/>
                </a:cubicBezTo>
                <a:cubicBezTo>
                  <a:pt x="7982" y="11122"/>
                  <a:pt x="8046" y="10914"/>
                  <a:pt x="8064" y="10708"/>
                </a:cubicBezTo>
                <a:cubicBezTo>
                  <a:pt x="8082" y="10503"/>
                  <a:pt x="8054" y="10300"/>
                  <a:pt x="7924" y="10084"/>
                </a:cubicBezTo>
                <a:cubicBezTo>
                  <a:pt x="7901" y="10046"/>
                  <a:pt x="7877" y="10009"/>
                  <a:pt x="7850" y="9974"/>
                </a:cubicBezTo>
                <a:cubicBezTo>
                  <a:pt x="7528" y="9541"/>
                  <a:pt x="6864" y="9314"/>
                  <a:pt x="6204" y="9071"/>
                </a:cubicBezTo>
                <a:cubicBezTo>
                  <a:pt x="6082" y="9025"/>
                  <a:pt x="5960" y="8980"/>
                  <a:pt x="5841" y="8931"/>
                </a:cubicBezTo>
                <a:cubicBezTo>
                  <a:pt x="5786" y="8909"/>
                  <a:pt x="5732" y="8887"/>
                  <a:pt x="5678" y="8864"/>
                </a:cubicBezTo>
                <a:cubicBezTo>
                  <a:pt x="5659" y="8856"/>
                  <a:pt x="5641" y="8848"/>
                  <a:pt x="5622" y="8840"/>
                </a:cubicBezTo>
                <a:cubicBezTo>
                  <a:pt x="5689" y="8863"/>
                  <a:pt x="5757" y="8886"/>
                  <a:pt x="5827" y="8908"/>
                </a:cubicBezTo>
                <a:cubicBezTo>
                  <a:pt x="5952" y="8958"/>
                  <a:pt x="6081" y="9007"/>
                  <a:pt x="6210" y="9054"/>
                </a:cubicBezTo>
                <a:cubicBezTo>
                  <a:pt x="6869" y="9298"/>
                  <a:pt x="7536" y="9524"/>
                  <a:pt x="7864" y="9964"/>
                </a:cubicBezTo>
                <a:cubicBezTo>
                  <a:pt x="7890" y="10000"/>
                  <a:pt x="7916" y="10037"/>
                  <a:pt x="7939" y="10075"/>
                </a:cubicBezTo>
                <a:moveTo>
                  <a:pt x="4425" y="4484"/>
                </a:moveTo>
                <a:cubicBezTo>
                  <a:pt x="4408" y="4491"/>
                  <a:pt x="4392" y="4499"/>
                  <a:pt x="4377" y="4506"/>
                </a:cubicBezTo>
                <a:cubicBezTo>
                  <a:pt x="4369" y="4508"/>
                  <a:pt x="4363" y="4510"/>
                  <a:pt x="4356" y="4510"/>
                </a:cubicBezTo>
                <a:cubicBezTo>
                  <a:pt x="4341" y="4514"/>
                  <a:pt x="4325" y="4519"/>
                  <a:pt x="4310" y="4524"/>
                </a:cubicBezTo>
                <a:cubicBezTo>
                  <a:pt x="4297" y="4529"/>
                  <a:pt x="4285" y="4533"/>
                  <a:pt x="4271" y="4539"/>
                </a:cubicBezTo>
                <a:cubicBezTo>
                  <a:pt x="4264" y="4542"/>
                  <a:pt x="4256" y="4546"/>
                  <a:pt x="4249" y="4549"/>
                </a:cubicBezTo>
                <a:cubicBezTo>
                  <a:pt x="4234" y="4557"/>
                  <a:pt x="4219" y="4565"/>
                  <a:pt x="4203" y="4574"/>
                </a:cubicBezTo>
                <a:cubicBezTo>
                  <a:pt x="4202" y="4574"/>
                  <a:pt x="4200" y="4576"/>
                  <a:pt x="4199" y="4577"/>
                </a:cubicBezTo>
                <a:cubicBezTo>
                  <a:pt x="4196" y="4578"/>
                  <a:pt x="4192" y="4581"/>
                  <a:pt x="4189" y="4583"/>
                </a:cubicBezTo>
                <a:cubicBezTo>
                  <a:pt x="4173" y="4593"/>
                  <a:pt x="4157" y="4604"/>
                  <a:pt x="4140" y="4615"/>
                </a:cubicBezTo>
                <a:cubicBezTo>
                  <a:pt x="4136" y="4618"/>
                  <a:pt x="4133" y="4621"/>
                  <a:pt x="4129" y="4623"/>
                </a:cubicBezTo>
                <a:cubicBezTo>
                  <a:pt x="4113" y="4636"/>
                  <a:pt x="4095" y="4649"/>
                  <a:pt x="4079" y="4664"/>
                </a:cubicBezTo>
                <a:lnTo>
                  <a:pt x="4070" y="4672"/>
                </a:lnTo>
                <a:cubicBezTo>
                  <a:pt x="4052" y="4687"/>
                  <a:pt x="4036" y="4702"/>
                  <a:pt x="4019" y="4718"/>
                </a:cubicBezTo>
                <a:cubicBezTo>
                  <a:pt x="4016" y="4721"/>
                  <a:pt x="4014" y="4723"/>
                  <a:pt x="4011" y="4725"/>
                </a:cubicBezTo>
                <a:cubicBezTo>
                  <a:pt x="3928" y="4808"/>
                  <a:pt x="3849" y="4896"/>
                  <a:pt x="3776" y="4989"/>
                </a:cubicBezTo>
                <a:cubicBezTo>
                  <a:pt x="3647" y="5144"/>
                  <a:pt x="3532" y="5293"/>
                  <a:pt x="3426" y="5357"/>
                </a:cubicBezTo>
                <a:cubicBezTo>
                  <a:pt x="3381" y="5384"/>
                  <a:pt x="3336" y="5396"/>
                  <a:pt x="3294" y="5384"/>
                </a:cubicBezTo>
                <a:cubicBezTo>
                  <a:pt x="3251" y="5373"/>
                  <a:pt x="3212" y="5339"/>
                  <a:pt x="3175" y="5279"/>
                </a:cubicBezTo>
                <a:cubicBezTo>
                  <a:pt x="3172" y="5272"/>
                  <a:pt x="3169" y="5267"/>
                  <a:pt x="3165" y="5260"/>
                </a:cubicBezTo>
                <a:cubicBezTo>
                  <a:pt x="3161" y="5240"/>
                  <a:pt x="3157" y="5220"/>
                  <a:pt x="3154" y="5199"/>
                </a:cubicBezTo>
                <a:cubicBezTo>
                  <a:pt x="3159" y="5211"/>
                  <a:pt x="3164" y="5222"/>
                  <a:pt x="3170" y="5234"/>
                </a:cubicBezTo>
                <a:cubicBezTo>
                  <a:pt x="3177" y="5246"/>
                  <a:pt x="3183" y="5259"/>
                  <a:pt x="3190" y="5270"/>
                </a:cubicBezTo>
                <a:cubicBezTo>
                  <a:pt x="3225" y="5328"/>
                  <a:pt x="3261" y="5358"/>
                  <a:pt x="3298" y="5368"/>
                </a:cubicBezTo>
                <a:cubicBezTo>
                  <a:pt x="3335" y="5377"/>
                  <a:pt x="3374" y="5368"/>
                  <a:pt x="3417" y="5343"/>
                </a:cubicBezTo>
                <a:cubicBezTo>
                  <a:pt x="3518" y="5282"/>
                  <a:pt x="3634" y="5134"/>
                  <a:pt x="3762" y="4977"/>
                </a:cubicBezTo>
                <a:cubicBezTo>
                  <a:pt x="3836" y="4886"/>
                  <a:pt x="3914" y="4798"/>
                  <a:pt x="3997" y="4715"/>
                </a:cubicBezTo>
                <a:lnTo>
                  <a:pt x="4004" y="4709"/>
                </a:lnTo>
                <a:cubicBezTo>
                  <a:pt x="4021" y="4693"/>
                  <a:pt x="4037" y="4677"/>
                  <a:pt x="4055" y="4662"/>
                </a:cubicBezTo>
                <a:cubicBezTo>
                  <a:pt x="4057" y="4660"/>
                  <a:pt x="4060" y="4657"/>
                  <a:pt x="4064" y="4655"/>
                </a:cubicBezTo>
                <a:cubicBezTo>
                  <a:pt x="4079" y="4642"/>
                  <a:pt x="4095" y="4628"/>
                  <a:pt x="4112" y="4615"/>
                </a:cubicBezTo>
                <a:cubicBezTo>
                  <a:pt x="4116" y="4613"/>
                  <a:pt x="4119" y="4610"/>
                  <a:pt x="4123" y="4608"/>
                </a:cubicBezTo>
                <a:cubicBezTo>
                  <a:pt x="4138" y="4597"/>
                  <a:pt x="4153" y="4586"/>
                  <a:pt x="4168" y="4576"/>
                </a:cubicBezTo>
                <a:cubicBezTo>
                  <a:pt x="4173" y="4573"/>
                  <a:pt x="4177" y="4570"/>
                  <a:pt x="4183" y="4566"/>
                </a:cubicBezTo>
                <a:cubicBezTo>
                  <a:pt x="4185" y="4565"/>
                  <a:pt x="4188" y="4563"/>
                  <a:pt x="4190" y="4563"/>
                </a:cubicBezTo>
                <a:cubicBezTo>
                  <a:pt x="4200" y="4556"/>
                  <a:pt x="4210" y="4551"/>
                  <a:pt x="4220" y="4545"/>
                </a:cubicBezTo>
                <a:cubicBezTo>
                  <a:pt x="4228" y="4541"/>
                  <a:pt x="4235" y="4537"/>
                  <a:pt x="4243" y="4533"/>
                </a:cubicBezTo>
                <a:cubicBezTo>
                  <a:pt x="4247" y="4532"/>
                  <a:pt x="4252" y="4529"/>
                  <a:pt x="4256" y="4527"/>
                </a:cubicBezTo>
                <a:cubicBezTo>
                  <a:pt x="4271" y="4520"/>
                  <a:pt x="4287" y="4514"/>
                  <a:pt x="4303" y="4509"/>
                </a:cubicBezTo>
                <a:cubicBezTo>
                  <a:pt x="4342" y="4495"/>
                  <a:pt x="4383" y="4487"/>
                  <a:pt x="4425" y="4484"/>
                </a:cubicBezTo>
                <a:moveTo>
                  <a:pt x="4804" y="5726"/>
                </a:moveTo>
                <a:cubicBezTo>
                  <a:pt x="4802" y="5732"/>
                  <a:pt x="4800" y="5738"/>
                  <a:pt x="4798" y="5743"/>
                </a:cubicBezTo>
                <a:cubicBezTo>
                  <a:pt x="4777" y="5807"/>
                  <a:pt x="4754" y="5871"/>
                  <a:pt x="4732" y="5936"/>
                </a:cubicBezTo>
                <a:cubicBezTo>
                  <a:pt x="4666" y="6125"/>
                  <a:pt x="4595" y="6323"/>
                  <a:pt x="4538" y="6524"/>
                </a:cubicBezTo>
                <a:cubicBezTo>
                  <a:pt x="4413" y="6956"/>
                  <a:pt x="4345" y="7406"/>
                  <a:pt x="4494" y="7827"/>
                </a:cubicBezTo>
                <a:cubicBezTo>
                  <a:pt x="4520" y="7903"/>
                  <a:pt x="4554" y="7976"/>
                  <a:pt x="4596" y="8044"/>
                </a:cubicBezTo>
                <a:cubicBezTo>
                  <a:pt x="4596" y="8045"/>
                  <a:pt x="4596" y="8045"/>
                  <a:pt x="4596" y="8045"/>
                </a:cubicBezTo>
                <a:cubicBezTo>
                  <a:pt x="4790" y="8368"/>
                  <a:pt x="5127" y="8592"/>
                  <a:pt x="5519" y="8774"/>
                </a:cubicBezTo>
                <a:cubicBezTo>
                  <a:pt x="5551" y="8789"/>
                  <a:pt x="5583" y="8804"/>
                  <a:pt x="5615" y="8818"/>
                </a:cubicBezTo>
                <a:cubicBezTo>
                  <a:pt x="5550" y="8796"/>
                  <a:pt x="5487" y="8773"/>
                  <a:pt x="5425" y="8748"/>
                </a:cubicBezTo>
                <a:cubicBezTo>
                  <a:pt x="5069" y="8572"/>
                  <a:pt x="4763" y="8356"/>
                  <a:pt x="4581" y="8053"/>
                </a:cubicBezTo>
                <a:cubicBezTo>
                  <a:pt x="4539" y="7984"/>
                  <a:pt x="4505" y="7910"/>
                  <a:pt x="4478" y="7833"/>
                </a:cubicBezTo>
                <a:cubicBezTo>
                  <a:pt x="4277" y="7264"/>
                  <a:pt x="4467" y="6647"/>
                  <a:pt x="4658" y="6096"/>
                </a:cubicBezTo>
                <a:cubicBezTo>
                  <a:pt x="4674" y="6048"/>
                  <a:pt x="4691" y="6001"/>
                  <a:pt x="4708" y="5954"/>
                </a:cubicBezTo>
                <a:cubicBezTo>
                  <a:pt x="4741" y="5877"/>
                  <a:pt x="4773" y="5801"/>
                  <a:pt x="4804" y="5726"/>
                </a:cubicBezTo>
                <a:moveTo>
                  <a:pt x="2754" y="2407"/>
                </a:moveTo>
                <a:cubicBezTo>
                  <a:pt x="2741" y="2396"/>
                  <a:pt x="2727" y="2384"/>
                  <a:pt x="2712" y="2373"/>
                </a:cubicBezTo>
                <a:lnTo>
                  <a:pt x="2706" y="2365"/>
                </a:lnTo>
                <a:cubicBezTo>
                  <a:pt x="2699" y="2354"/>
                  <a:pt x="2692" y="2345"/>
                  <a:pt x="2684" y="2336"/>
                </a:cubicBezTo>
                <a:cubicBezTo>
                  <a:pt x="2672" y="2321"/>
                  <a:pt x="2658" y="2308"/>
                  <a:pt x="2643" y="2295"/>
                </a:cubicBezTo>
                <a:cubicBezTo>
                  <a:pt x="2633" y="2286"/>
                  <a:pt x="2623" y="2278"/>
                  <a:pt x="2612" y="2270"/>
                </a:cubicBezTo>
                <a:cubicBezTo>
                  <a:pt x="2605" y="2263"/>
                  <a:pt x="2596" y="2257"/>
                  <a:pt x="2587" y="2251"/>
                </a:cubicBezTo>
                <a:cubicBezTo>
                  <a:pt x="2573" y="2241"/>
                  <a:pt x="2558" y="2230"/>
                  <a:pt x="2541" y="2220"/>
                </a:cubicBezTo>
                <a:cubicBezTo>
                  <a:pt x="2536" y="2216"/>
                  <a:pt x="2530" y="2211"/>
                  <a:pt x="2523" y="2207"/>
                </a:cubicBezTo>
                <a:cubicBezTo>
                  <a:pt x="2505" y="2196"/>
                  <a:pt x="2486" y="2185"/>
                  <a:pt x="2466" y="2173"/>
                </a:cubicBezTo>
                <a:cubicBezTo>
                  <a:pt x="2461" y="2171"/>
                  <a:pt x="2456" y="2168"/>
                  <a:pt x="2450" y="2165"/>
                </a:cubicBezTo>
                <a:cubicBezTo>
                  <a:pt x="2429" y="2153"/>
                  <a:pt x="2406" y="2140"/>
                  <a:pt x="2383" y="2128"/>
                </a:cubicBezTo>
                <a:cubicBezTo>
                  <a:pt x="2379" y="2126"/>
                  <a:pt x="2375" y="2124"/>
                  <a:pt x="2370" y="2121"/>
                </a:cubicBezTo>
                <a:cubicBezTo>
                  <a:pt x="2364" y="2118"/>
                  <a:pt x="2356" y="2114"/>
                  <a:pt x="2350" y="2111"/>
                </a:cubicBezTo>
                <a:cubicBezTo>
                  <a:pt x="2335" y="2103"/>
                  <a:pt x="2320" y="2096"/>
                  <a:pt x="2305" y="2088"/>
                </a:cubicBezTo>
                <a:cubicBezTo>
                  <a:pt x="2301" y="2086"/>
                  <a:pt x="2297" y="2084"/>
                  <a:pt x="2293" y="2083"/>
                </a:cubicBezTo>
                <a:cubicBezTo>
                  <a:pt x="1777" y="1824"/>
                  <a:pt x="945" y="1500"/>
                  <a:pt x="533" y="813"/>
                </a:cubicBezTo>
                <a:cubicBezTo>
                  <a:pt x="425" y="633"/>
                  <a:pt x="351" y="435"/>
                  <a:pt x="316" y="227"/>
                </a:cubicBezTo>
                <a:lnTo>
                  <a:pt x="332" y="224"/>
                </a:lnTo>
                <a:cubicBezTo>
                  <a:pt x="367" y="429"/>
                  <a:pt x="441" y="626"/>
                  <a:pt x="548" y="805"/>
                </a:cubicBezTo>
                <a:lnTo>
                  <a:pt x="548" y="805"/>
                </a:lnTo>
                <a:cubicBezTo>
                  <a:pt x="829" y="1275"/>
                  <a:pt x="1312" y="1575"/>
                  <a:pt x="1754" y="1800"/>
                </a:cubicBezTo>
                <a:cubicBezTo>
                  <a:pt x="1946" y="1898"/>
                  <a:pt x="2131" y="1983"/>
                  <a:pt x="2288" y="2060"/>
                </a:cubicBezTo>
                <a:cubicBezTo>
                  <a:pt x="2292" y="2063"/>
                  <a:pt x="2296" y="2064"/>
                  <a:pt x="2300" y="2067"/>
                </a:cubicBezTo>
                <a:cubicBezTo>
                  <a:pt x="2319" y="2076"/>
                  <a:pt x="2339" y="2086"/>
                  <a:pt x="2358" y="2096"/>
                </a:cubicBezTo>
                <a:cubicBezTo>
                  <a:pt x="2360" y="2097"/>
                  <a:pt x="2362" y="2098"/>
                  <a:pt x="2364" y="2099"/>
                </a:cubicBezTo>
                <a:cubicBezTo>
                  <a:pt x="2368" y="2101"/>
                  <a:pt x="2372" y="2104"/>
                  <a:pt x="2377" y="2106"/>
                </a:cubicBezTo>
                <a:cubicBezTo>
                  <a:pt x="2399" y="2118"/>
                  <a:pt x="2421" y="2129"/>
                  <a:pt x="2443" y="2141"/>
                </a:cubicBezTo>
                <a:cubicBezTo>
                  <a:pt x="2448" y="2144"/>
                  <a:pt x="2453" y="2147"/>
                  <a:pt x="2458" y="2150"/>
                </a:cubicBezTo>
                <a:cubicBezTo>
                  <a:pt x="2477" y="2160"/>
                  <a:pt x="2495" y="2171"/>
                  <a:pt x="2512" y="2181"/>
                </a:cubicBezTo>
                <a:lnTo>
                  <a:pt x="2531" y="2193"/>
                </a:lnTo>
                <a:cubicBezTo>
                  <a:pt x="2545" y="2202"/>
                  <a:pt x="2559" y="2210"/>
                  <a:pt x="2571" y="2218"/>
                </a:cubicBezTo>
                <a:cubicBezTo>
                  <a:pt x="2580" y="2225"/>
                  <a:pt x="2588" y="2230"/>
                  <a:pt x="2597" y="2237"/>
                </a:cubicBezTo>
                <a:cubicBezTo>
                  <a:pt x="2603" y="2241"/>
                  <a:pt x="2609" y="2245"/>
                  <a:pt x="2615" y="2250"/>
                </a:cubicBezTo>
                <a:cubicBezTo>
                  <a:pt x="2628" y="2260"/>
                  <a:pt x="2641" y="2271"/>
                  <a:pt x="2654" y="2281"/>
                </a:cubicBezTo>
                <a:cubicBezTo>
                  <a:pt x="2679" y="2303"/>
                  <a:pt x="2701" y="2328"/>
                  <a:pt x="2720" y="2355"/>
                </a:cubicBezTo>
                <a:cubicBezTo>
                  <a:pt x="2732" y="2372"/>
                  <a:pt x="2743" y="2389"/>
                  <a:pt x="2754" y="2407"/>
                </a:cubicBezTo>
                <a:moveTo>
                  <a:pt x="2790" y="2469"/>
                </a:moveTo>
                <a:cubicBezTo>
                  <a:pt x="3008" y="2874"/>
                  <a:pt x="3029" y="3396"/>
                  <a:pt x="3031" y="3896"/>
                </a:cubicBezTo>
                <a:cubicBezTo>
                  <a:pt x="3031" y="3949"/>
                  <a:pt x="3031" y="4002"/>
                  <a:pt x="3031" y="4054"/>
                </a:cubicBezTo>
                <a:lnTo>
                  <a:pt x="3031" y="4068"/>
                </a:lnTo>
                <a:cubicBezTo>
                  <a:pt x="3030" y="4113"/>
                  <a:pt x="3030" y="4158"/>
                  <a:pt x="3031" y="4203"/>
                </a:cubicBezTo>
                <a:lnTo>
                  <a:pt x="3031" y="4217"/>
                </a:lnTo>
                <a:cubicBezTo>
                  <a:pt x="3031" y="4272"/>
                  <a:pt x="3031" y="4325"/>
                  <a:pt x="3031" y="4378"/>
                </a:cubicBezTo>
                <a:cubicBezTo>
                  <a:pt x="3031" y="4384"/>
                  <a:pt x="3031" y="4389"/>
                  <a:pt x="3032" y="4395"/>
                </a:cubicBezTo>
                <a:cubicBezTo>
                  <a:pt x="3033" y="4453"/>
                  <a:pt x="3035" y="4510"/>
                  <a:pt x="3037" y="4566"/>
                </a:cubicBezTo>
                <a:cubicBezTo>
                  <a:pt x="3038" y="4573"/>
                  <a:pt x="3038" y="4580"/>
                  <a:pt x="3038" y="4586"/>
                </a:cubicBezTo>
                <a:cubicBezTo>
                  <a:pt x="3041" y="4642"/>
                  <a:pt x="3045" y="4695"/>
                  <a:pt x="3050" y="4747"/>
                </a:cubicBezTo>
                <a:cubicBezTo>
                  <a:pt x="3051" y="4758"/>
                  <a:pt x="3053" y="4769"/>
                  <a:pt x="3054" y="4779"/>
                </a:cubicBezTo>
                <a:cubicBezTo>
                  <a:pt x="3059" y="4825"/>
                  <a:pt x="3065" y="4870"/>
                  <a:pt x="3072" y="4913"/>
                </a:cubicBezTo>
                <a:cubicBezTo>
                  <a:pt x="3076" y="4935"/>
                  <a:pt x="3080" y="4956"/>
                  <a:pt x="3084" y="4977"/>
                </a:cubicBezTo>
                <a:cubicBezTo>
                  <a:pt x="3095" y="5027"/>
                  <a:pt x="3109" y="5076"/>
                  <a:pt x="3125" y="5125"/>
                </a:cubicBezTo>
                <a:cubicBezTo>
                  <a:pt x="3129" y="5151"/>
                  <a:pt x="3132" y="5175"/>
                  <a:pt x="3136" y="5199"/>
                </a:cubicBezTo>
                <a:cubicBezTo>
                  <a:pt x="3098" y="5107"/>
                  <a:pt x="3070" y="5011"/>
                  <a:pt x="3055" y="4912"/>
                </a:cubicBezTo>
                <a:cubicBezTo>
                  <a:pt x="3050" y="4887"/>
                  <a:pt x="3047" y="4862"/>
                  <a:pt x="3043" y="4837"/>
                </a:cubicBezTo>
                <a:cubicBezTo>
                  <a:pt x="3039" y="4808"/>
                  <a:pt x="3036" y="4778"/>
                  <a:pt x="3033" y="4747"/>
                </a:cubicBezTo>
                <a:cubicBezTo>
                  <a:pt x="3032" y="4735"/>
                  <a:pt x="3031" y="4723"/>
                  <a:pt x="3030" y="4711"/>
                </a:cubicBezTo>
                <a:cubicBezTo>
                  <a:pt x="3026" y="4664"/>
                  <a:pt x="3023" y="4615"/>
                  <a:pt x="3020" y="4566"/>
                </a:cubicBezTo>
                <a:cubicBezTo>
                  <a:pt x="3020" y="4559"/>
                  <a:pt x="3020" y="4551"/>
                  <a:pt x="3020" y="4544"/>
                </a:cubicBezTo>
                <a:cubicBezTo>
                  <a:pt x="3017" y="4490"/>
                  <a:pt x="3016" y="4435"/>
                  <a:pt x="3015" y="4379"/>
                </a:cubicBezTo>
                <a:cubicBezTo>
                  <a:pt x="3015" y="4374"/>
                  <a:pt x="3015" y="4368"/>
                  <a:pt x="3015" y="4363"/>
                </a:cubicBezTo>
                <a:cubicBezTo>
                  <a:pt x="3014" y="4310"/>
                  <a:pt x="3013" y="4256"/>
                  <a:pt x="3013" y="4202"/>
                </a:cubicBezTo>
                <a:cubicBezTo>
                  <a:pt x="3013" y="4197"/>
                  <a:pt x="3013" y="4193"/>
                  <a:pt x="3013" y="4187"/>
                </a:cubicBezTo>
                <a:cubicBezTo>
                  <a:pt x="3013" y="4142"/>
                  <a:pt x="3013" y="4097"/>
                  <a:pt x="3013" y="4051"/>
                </a:cubicBezTo>
                <a:lnTo>
                  <a:pt x="3013" y="3896"/>
                </a:lnTo>
                <a:cubicBezTo>
                  <a:pt x="3012" y="3375"/>
                  <a:pt x="2988" y="2831"/>
                  <a:pt x="2744" y="2426"/>
                </a:cubicBezTo>
                <a:cubicBezTo>
                  <a:pt x="2744" y="2425"/>
                  <a:pt x="2744" y="2425"/>
                  <a:pt x="2744" y="2425"/>
                </a:cubicBezTo>
                <a:cubicBezTo>
                  <a:pt x="2744" y="2424"/>
                  <a:pt x="2744" y="2422"/>
                  <a:pt x="2743" y="2422"/>
                </a:cubicBezTo>
                <a:cubicBezTo>
                  <a:pt x="2759" y="2436"/>
                  <a:pt x="2775" y="2452"/>
                  <a:pt x="2790" y="2469"/>
                </a:cubicBezTo>
                <a:moveTo>
                  <a:pt x="7919" y="11472"/>
                </a:moveTo>
                <a:cubicBezTo>
                  <a:pt x="7910" y="11515"/>
                  <a:pt x="7901" y="11560"/>
                  <a:pt x="7894" y="11606"/>
                </a:cubicBezTo>
                <a:cubicBezTo>
                  <a:pt x="7884" y="11671"/>
                  <a:pt x="7875" y="11738"/>
                  <a:pt x="7871" y="11807"/>
                </a:cubicBezTo>
                <a:lnTo>
                  <a:pt x="7871" y="11807"/>
                </a:lnTo>
                <a:lnTo>
                  <a:pt x="7868" y="11841"/>
                </a:lnTo>
                <a:cubicBezTo>
                  <a:pt x="7867" y="11852"/>
                  <a:pt x="7867" y="11864"/>
                  <a:pt x="7867" y="11874"/>
                </a:cubicBezTo>
                <a:cubicBezTo>
                  <a:pt x="7867" y="11883"/>
                  <a:pt x="7867" y="11890"/>
                  <a:pt x="7866" y="11899"/>
                </a:cubicBezTo>
                <a:cubicBezTo>
                  <a:pt x="7866" y="11913"/>
                  <a:pt x="7865" y="11926"/>
                  <a:pt x="7865" y="11940"/>
                </a:cubicBezTo>
                <a:lnTo>
                  <a:pt x="7865" y="11959"/>
                </a:lnTo>
                <a:cubicBezTo>
                  <a:pt x="7867" y="12276"/>
                  <a:pt x="7947" y="12639"/>
                  <a:pt x="8199" y="13074"/>
                </a:cubicBezTo>
                <a:lnTo>
                  <a:pt x="8184" y="13083"/>
                </a:lnTo>
                <a:cubicBezTo>
                  <a:pt x="7924" y="12633"/>
                  <a:pt x="7845" y="12258"/>
                  <a:pt x="7848" y="11932"/>
                </a:cubicBezTo>
                <a:cubicBezTo>
                  <a:pt x="7848" y="11925"/>
                  <a:pt x="7848" y="11919"/>
                  <a:pt x="7848" y="11913"/>
                </a:cubicBezTo>
                <a:cubicBezTo>
                  <a:pt x="7849" y="11897"/>
                  <a:pt x="7849" y="11880"/>
                  <a:pt x="7850" y="11864"/>
                </a:cubicBezTo>
                <a:cubicBezTo>
                  <a:pt x="7851" y="11856"/>
                  <a:pt x="7851" y="11848"/>
                  <a:pt x="7852" y="11840"/>
                </a:cubicBezTo>
                <a:cubicBezTo>
                  <a:pt x="7852" y="11826"/>
                  <a:pt x="7853" y="11811"/>
                  <a:pt x="7854" y="11796"/>
                </a:cubicBezTo>
                <a:cubicBezTo>
                  <a:pt x="7856" y="11785"/>
                  <a:pt x="7856" y="11774"/>
                  <a:pt x="7857" y="11763"/>
                </a:cubicBezTo>
                <a:cubicBezTo>
                  <a:pt x="7858" y="11751"/>
                  <a:pt x="7860" y="11739"/>
                  <a:pt x="7861" y="11728"/>
                </a:cubicBezTo>
                <a:cubicBezTo>
                  <a:pt x="7861" y="11720"/>
                  <a:pt x="7862" y="11713"/>
                  <a:pt x="7864" y="11706"/>
                </a:cubicBezTo>
                <a:cubicBezTo>
                  <a:pt x="7867" y="11688"/>
                  <a:pt x="7870" y="11670"/>
                  <a:pt x="7874" y="11652"/>
                </a:cubicBezTo>
                <a:cubicBezTo>
                  <a:pt x="7886" y="11591"/>
                  <a:pt x="7902" y="11530"/>
                  <a:pt x="7919" y="11472"/>
                </a:cubicBezTo>
                <a:moveTo>
                  <a:pt x="4798" y="4799"/>
                </a:moveTo>
                <a:lnTo>
                  <a:pt x="4798" y="4799"/>
                </a:lnTo>
                <a:cubicBezTo>
                  <a:pt x="4893" y="4957"/>
                  <a:pt x="4903" y="5154"/>
                  <a:pt x="4873" y="5377"/>
                </a:cubicBezTo>
                <a:cubicBezTo>
                  <a:pt x="4865" y="5431"/>
                  <a:pt x="4855" y="5487"/>
                  <a:pt x="4844" y="5544"/>
                </a:cubicBezTo>
                <a:cubicBezTo>
                  <a:pt x="4829" y="5596"/>
                  <a:pt x="4811" y="5649"/>
                  <a:pt x="4793" y="5704"/>
                </a:cubicBezTo>
                <a:cubicBezTo>
                  <a:pt x="4792" y="5708"/>
                  <a:pt x="4791" y="5711"/>
                  <a:pt x="4789" y="5714"/>
                </a:cubicBezTo>
                <a:cubicBezTo>
                  <a:pt x="4799" y="5672"/>
                  <a:pt x="4810" y="5630"/>
                  <a:pt x="4818" y="5589"/>
                </a:cubicBezTo>
                <a:cubicBezTo>
                  <a:pt x="4834" y="5515"/>
                  <a:pt x="4848" y="5444"/>
                  <a:pt x="4857" y="5374"/>
                </a:cubicBezTo>
                <a:cubicBezTo>
                  <a:pt x="4887" y="5154"/>
                  <a:pt x="4876" y="4961"/>
                  <a:pt x="4784" y="4808"/>
                </a:cubicBezTo>
                <a:lnTo>
                  <a:pt x="4784" y="4808"/>
                </a:lnTo>
                <a:cubicBezTo>
                  <a:pt x="4692" y="4661"/>
                  <a:pt x="4543" y="4560"/>
                  <a:pt x="4374" y="4529"/>
                </a:cubicBezTo>
                <a:cubicBezTo>
                  <a:pt x="4381" y="4525"/>
                  <a:pt x="4389" y="4521"/>
                  <a:pt x="4397" y="4517"/>
                </a:cubicBezTo>
                <a:cubicBezTo>
                  <a:pt x="4485" y="4535"/>
                  <a:pt x="4567" y="4573"/>
                  <a:pt x="4638" y="4627"/>
                </a:cubicBezTo>
                <a:cubicBezTo>
                  <a:pt x="4702" y="4673"/>
                  <a:pt x="4757" y="4732"/>
                  <a:pt x="4798" y="4799"/>
                </a:cubicBezTo>
                <a:moveTo>
                  <a:pt x="7800" y="10205"/>
                </a:moveTo>
                <a:lnTo>
                  <a:pt x="7800" y="10205"/>
                </a:lnTo>
                <a:cubicBezTo>
                  <a:pt x="8056" y="10631"/>
                  <a:pt x="7966" y="10989"/>
                  <a:pt x="7913" y="11415"/>
                </a:cubicBezTo>
                <a:cubicBezTo>
                  <a:pt x="7911" y="11427"/>
                  <a:pt x="7909" y="11440"/>
                  <a:pt x="7906" y="11452"/>
                </a:cubicBezTo>
                <a:cubicBezTo>
                  <a:pt x="7899" y="11475"/>
                  <a:pt x="7892" y="11500"/>
                  <a:pt x="7886" y="11524"/>
                </a:cubicBezTo>
                <a:cubicBezTo>
                  <a:pt x="7889" y="11492"/>
                  <a:pt x="7892" y="11461"/>
                  <a:pt x="7896" y="11430"/>
                </a:cubicBezTo>
                <a:cubicBezTo>
                  <a:pt x="7949" y="10994"/>
                  <a:pt x="8042" y="10639"/>
                  <a:pt x="7787" y="10213"/>
                </a:cubicBezTo>
                <a:cubicBezTo>
                  <a:pt x="7760" y="10168"/>
                  <a:pt x="7731" y="10126"/>
                  <a:pt x="7700" y="10084"/>
                </a:cubicBezTo>
                <a:cubicBezTo>
                  <a:pt x="7380" y="9655"/>
                  <a:pt x="6788" y="9397"/>
                  <a:pt x="6199" y="9122"/>
                </a:cubicBezTo>
                <a:cubicBezTo>
                  <a:pt x="6084" y="9068"/>
                  <a:pt x="5970" y="9014"/>
                  <a:pt x="5858" y="8958"/>
                </a:cubicBezTo>
                <a:cubicBezTo>
                  <a:pt x="5815" y="8936"/>
                  <a:pt x="5772" y="8914"/>
                  <a:pt x="5730" y="8892"/>
                </a:cubicBezTo>
                <a:cubicBezTo>
                  <a:pt x="5712" y="8882"/>
                  <a:pt x="5696" y="8873"/>
                  <a:pt x="5678" y="8864"/>
                </a:cubicBezTo>
                <a:cubicBezTo>
                  <a:pt x="5732" y="8887"/>
                  <a:pt x="5786" y="8909"/>
                  <a:pt x="5841" y="8931"/>
                </a:cubicBezTo>
                <a:cubicBezTo>
                  <a:pt x="5961" y="8992"/>
                  <a:pt x="6083" y="9050"/>
                  <a:pt x="6206" y="9108"/>
                </a:cubicBezTo>
                <a:cubicBezTo>
                  <a:pt x="6794" y="9383"/>
                  <a:pt x="7389" y="9640"/>
                  <a:pt x="7713" y="10074"/>
                </a:cubicBezTo>
                <a:cubicBezTo>
                  <a:pt x="7746" y="10119"/>
                  <a:pt x="7775" y="10162"/>
                  <a:pt x="7800" y="10205"/>
                </a:cubicBezTo>
                <a:moveTo>
                  <a:pt x="4367" y="4512"/>
                </a:moveTo>
                <a:cubicBezTo>
                  <a:pt x="4362" y="4515"/>
                  <a:pt x="4356" y="4518"/>
                  <a:pt x="4350" y="4521"/>
                </a:cubicBezTo>
                <a:cubicBezTo>
                  <a:pt x="4348" y="4522"/>
                  <a:pt x="4346" y="4524"/>
                  <a:pt x="4344" y="4525"/>
                </a:cubicBezTo>
                <a:cubicBezTo>
                  <a:pt x="4332" y="4525"/>
                  <a:pt x="4321" y="4524"/>
                  <a:pt x="4310" y="4524"/>
                </a:cubicBezTo>
                <a:cubicBezTo>
                  <a:pt x="4325" y="4519"/>
                  <a:pt x="4341" y="4514"/>
                  <a:pt x="4356" y="4510"/>
                </a:cubicBezTo>
                <a:cubicBezTo>
                  <a:pt x="4360" y="4511"/>
                  <a:pt x="4363" y="4511"/>
                  <a:pt x="4367" y="4512"/>
                </a:cubicBezTo>
                <a:moveTo>
                  <a:pt x="4303" y="4509"/>
                </a:moveTo>
                <a:cubicBezTo>
                  <a:pt x="4287" y="4514"/>
                  <a:pt x="4271" y="4521"/>
                  <a:pt x="4256" y="4527"/>
                </a:cubicBezTo>
                <a:cubicBezTo>
                  <a:pt x="4247" y="4529"/>
                  <a:pt x="4237" y="4529"/>
                  <a:pt x="4228" y="4532"/>
                </a:cubicBezTo>
                <a:cubicBezTo>
                  <a:pt x="4212" y="4534"/>
                  <a:pt x="4197" y="4537"/>
                  <a:pt x="4182" y="4542"/>
                </a:cubicBezTo>
                <a:cubicBezTo>
                  <a:pt x="4168" y="4545"/>
                  <a:pt x="4154" y="4550"/>
                  <a:pt x="4140" y="4555"/>
                </a:cubicBezTo>
                <a:cubicBezTo>
                  <a:pt x="4133" y="4557"/>
                  <a:pt x="4126" y="4560"/>
                  <a:pt x="4118" y="4563"/>
                </a:cubicBezTo>
                <a:cubicBezTo>
                  <a:pt x="4102" y="4570"/>
                  <a:pt x="4086" y="4577"/>
                  <a:pt x="4070" y="4585"/>
                </a:cubicBezTo>
                <a:cubicBezTo>
                  <a:pt x="4064" y="4587"/>
                  <a:pt x="4060" y="4589"/>
                  <a:pt x="4055" y="4592"/>
                </a:cubicBezTo>
                <a:cubicBezTo>
                  <a:pt x="4037" y="4600"/>
                  <a:pt x="4021" y="4610"/>
                  <a:pt x="4004" y="4620"/>
                </a:cubicBezTo>
                <a:lnTo>
                  <a:pt x="4003" y="4621"/>
                </a:lnTo>
                <a:cubicBezTo>
                  <a:pt x="3999" y="4623"/>
                  <a:pt x="3996" y="4625"/>
                  <a:pt x="3992" y="4627"/>
                </a:cubicBezTo>
                <a:cubicBezTo>
                  <a:pt x="3973" y="4639"/>
                  <a:pt x="3955" y="4651"/>
                  <a:pt x="3937" y="4664"/>
                </a:cubicBezTo>
                <a:cubicBezTo>
                  <a:pt x="3934" y="4666"/>
                  <a:pt x="3932" y="4668"/>
                  <a:pt x="3928" y="4670"/>
                </a:cubicBezTo>
                <a:cubicBezTo>
                  <a:pt x="3736" y="4808"/>
                  <a:pt x="3568" y="5007"/>
                  <a:pt x="3419" y="5097"/>
                </a:cubicBezTo>
                <a:cubicBezTo>
                  <a:pt x="3362" y="5132"/>
                  <a:pt x="3306" y="5150"/>
                  <a:pt x="3253" y="5139"/>
                </a:cubicBezTo>
                <a:cubicBezTo>
                  <a:pt x="3206" y="5128"/>
                  <a:pt x="3165" y="5100"/>
                  <a:pt x="3136" y="5060"/>
                </a:cubicBezTo>
                <a:cubicBezTo>
                  <a:pt x="3136" y="5050"/>
                  <a:pt x="3135" y="5040"/>
                  <a:pt x="3134" y="5030"/>
                </a:cubicBezTo>
                <a:cubicBezTo>
                  <a:pt x="3174" y="5087"/>
                  <a:pt x="3214" y="5116"/>
                  <a:pt x="3256" y="5124"/>
                </a:cubicBezTo>
                <a:cubicBezTo>
                  <a:pt x="3304" y="5133"/>
                  <a:pt x="3355" y="5117"/>
                  <a:pt x="3412" y="5083"/>
                </a:cubicBezTo>
                <a:cubicBezTo>
                  <a:pt x="3555" y="4997"/>
                  <a:pt x="3721" y="4800"/>
                  <a:pt x="3914" y="4661"/>
                </a:cubicBezTo>
                <a:cubicBezTo>
                  <a:pt x="3917" y="4658"/>
                  <a:pt x="3920" y="4657"/>
                  <a:pt x="3923" y="4654"/>
                </a:cubicBezTo>
                <a:cubicBezTo>
                  <a:pt x="3940" y="4642"/>
                  <a:pt x="3958" y="4631"/>
                  <a:pt x="3976" y="4619"/>
                </a:cubicBezTo>
                <a:cubicBezTo>
                  <a:pt x="3979" y="4617"/>
                  <a:pt x="3983" y="4615"/>
                  <a:pt x="3986" y="4612"/>
                </a:cubicBezTo>
                <a:cubicBezTo>
                  <a:pt x="3989" y="4610"/>
                  <a:pt x="3992" y="4608"/>
                  <a:pt x="3996" y="4606"/>
                </a:cubicBezTo>
                <a:cubicBezTo>
                  <a:pt x="4009" y="4599"/>
                  <a:pt x="4022" y="4591"/>
                  <a:pt x="4035" y="4584"/>
                </a:cubicBezTo>
                <a:cubicBezTo>
                  <a:pt x="4040" y="4582"/>
                  <a:pt x="4045" y="4579"/>
                  <a:pt x="4049" y="4577"/>
                </a:cubicBezTo>
                <a:cubicBezTo>
                  <a:pt x="4063" y="4570"/>
                  <a:pt x="4077" y="4563"/>
                  <a:pt x="4091" y="4557"/>
                </a:cubicBezTo>
                <a:cubicBezTo>
                  <a:pt x="4098" y="4554"/>
                  <a:pt x="4105" y="4551"/>
                  <a:pt x="4113" y="4548"/>
                </a:cubicBezTo>
                <a:cubicBezTo>
                  <a:pt x="4119" y="4545"/>
                  <a:pt x="4125" y="4543"/>
                  <a:pt x="4131" y="4541"/>
                </a:cubicBezTo>
                <a:cubicBezTo>
                  <a:pt x="4146" y="4536"/>
                  <a:pt x="4161" y="4531"/>
                  <a:pt x="4177" y="4527"/>
                </a:cubicBezTo>
                <a:cubicBezTo>
                  <a:pt x="4218" y="4515"/>
                  <a:pt x="4260" y="4509"/>
                  <a:pt x="4303" y="4509"/>
                </a:cubicBezTo>
                <a:moveTo>
                  <a:pt x="4798" y="5744"/>
                </a:moveTo>
                <a:cubicBezTo>
                  <a:pt x="4797" y="5749"/>
                  <a:pt x="4795" y="5754"/>
                  <a:pt x="4795" y="5759"/>
                </a:cubicBezTo>
                <a:cubicBezTo>
                  <a:pt x="4781" y="5812"/>
                  <a:pt x="4767" y="5867"/>
                  <a:pt x="4752" y="5921"/>
                </a:cubicBezTo>
                <a:cubicBezTo>
                  <a:pt x="4599" y="6497"/>
                  <a:pt x="4398" y="7163"/>
                  <a:pt x="4619" y="7789"/>
                </a:cubicBezTo>
                <a:cubicBezTo>
                  <a:pt x="4651" y="7878"/>
                  <a:pt x="4691" y="7963"/>
                  <a:pt x="4739" y="8045"/>
                </a:cubicBezTo>
                <a:lnTo>
                  <a:pt x="4739" y="8045"/>
                </a:lnTo>
                <a:cubicBezTo>
                  <a:pt x="4933" y="8367"/>
                  <a:pt x="5246" y="8603"/>
                  <a:pt x="5603" y="8805"/>
                </a:cubicBezTo>
                <a:cubicBezTo>
                  <a:pt x="5618" y="8813"/>
                  <a:pt x="5632" y="8822"/>
                  <a:pt x="5647" y="8829"/>
                </a:cubicBezTo>
                <a:cubicBezTo>
                  <a:pt x="5636" y="8826"/>
                  <a:pt x="5626" y="8822"/>
                  <a:pt x="5615" y="8818"/>
                </a:cubicBezTo>
                <a:cubicBezTo>
                  <a:pt x="5583" y="8804"/>
                  <a:pt x="5551" y="8789"/>
                  <a:pt x="5519" y="8775"/>
                </a:cubicBezTo>
                <a:cubicBezTo>
                  <a:pt x="5192" y="8582"/>
                  <a:pt x="4908" y="8355"/>
                  <a:pt x="4726" y="8053"/>
                </a:cubicBezTo>
                <a:cubicBezTo>
                  <a:pt x="4677" y="7971"/>
                  <a:pt x="4636" y="7884"/>
                  <a:pt x="4604" y="7794"/>
                </a:cubicBezTo>
                <a:cubicBezTo>
                  <a:pt x="4406" y="7232"/>
                  <a:pt x="4545" y="6639"/>
                  <a:pt x="4686" y="6109"/>
                </a:cubicBezTo>
                <a:cubicBezTo>
                  <a:pt x="4701" y="6051"/>
                  <a:pt x="4716" y="5993"/>
                  <a:pt x="4732" y="5936"/>
                </a:cubicBezTo>
                <a:cubicBezTo>
                  <a:pt x="4755" y="5871"/>
                  <a:pt x="4777" y="5807"/>
                  <a:pt x="4798" y="5744"/>
                </a:cubicBezTo>
                <a:moveTo>
                  <a:pt x="2654" y="2282"/>
                </a:moveTo>
                <a:cubicBezTo>
                  <a:pt x="2641" y="2271"/>
                  <a:pt x="2628" y="2260"/>
                  <a:pt x="2615" y="2250"/>
                </a:cubicBezTo>
                <a:cubicBezTo>
                  <a:pt x="2613" y="2248"/>
                  <a:pt x="2612" y="2245"/>
                  <a:pt x="2610" y="2243"/>
                </a:cubicBezTo>
                <a:cubicBezTo>
                  <a:pt x="2601" y="2230"/>
                  <a:pt x="2591" y="2216"/>
                  <a:pt x="2580" y="2204"/>
                </a:cubicBezTo>
                <a:cubicBezTo>
                  <a:pt x="2568" y="2191"/>
                  <a:pt x="2556" y="2179"/>
                  <a:pt x="2543" y="2168"/>
                </a:cubicBezTo>
                <a:cubicBezTo>
                  <a:pt x="2532" y="2158"/>
                  <a:pt x="2521" y="2149"/>
                  <a:pt x="2508" y="2139"/>
                </a:cubicBezTo>
                <a:cubicBezTo>
                  <a:pt x="2501" y="2134"/>
                  <a:pt x="2494" y="2128"/>
                  <a:pt x="2486" y="2123"/>
                </a:cubicBezTo>
                <a:cubicBezTo>
                  <a:pt x="2471" y="2112"/>
                  <a:pt x="2454" y="2101"/>
                  <a:pt x="2438" y="2090"/>
                </a:cubicBezTo>
                <a:cubicBezTo>
                  <a:pt x="2432" y="2087"/>
                  <a:pt x="2427" y="2083"/>
                  <a:pt x="2420" y="2080"/>
                </a:cubicBezTo>
                <a:cubicBezTo>
                  <a:pt x="2401" y="2068"/>
                  <a:pt x="2381" y="2056"/>
                  <a:pt x="2359" y="2045"/>
                </a:cubicBezTo>
                <a:cubicBezTo>
                  <a:pt x="2355" y="2042"/>
                  <a:pt x="2350" y="2040"/>
                  <a:pt x="2345" y="2037"/>
                </a:cubicBezTo>
                <a:cubicBezTo>
                  <a:pt x="2327" y="2027"/>
                  <a:pt x="2308" y="2018"/>
                  <a:pt x="2289" y="2008"/>
                </a:cubicBezTo>
                <a:cubicBezTo>
                  <a:pt x="2287" y="2007"/>
                  <a:pt x="2285" y="2006"/>
                  <a:pt x="2283" y="2005"/>
                </a:cubicBezTo>
                <a:cubicBezTo>
                  <a:pt x="2280" y="2003"/>
                  <a:pt x="2276" y="2001"/>
                  <a:pt x="2272" y="2000"/>
                </a:cubicBezTo>
                <a:cubicBezTo>
                  <a:pt x="1823" y="1776"/>
                  <a:pt x="1086" y="1536"/>
                  <a:pt x="686" y="868"/>
                </a:cubicBezTo>
                <a:cubicBezTo>
                  <a:pt x="588" y="704"/>
                  <a:pt x="517" y="526"/>
                  <a:pt x="473" y="341"/>
                </a:cubicBezTo>
                <a:lnTo>
                  <a:pt x="488" y="337"/>
                </a:lnTo>
                <a:cubicBezTo>
                  <a:pt x="532" y="521"/>
                  <a:pt x="603" y="697"/>
                  <a:pt x="700" y="860"/>
                </a:cubicBezTo>
                <a:cubicBezTo>
                  <a:pt x="968" y="1306"/>
                  <a:pt x="1388" y="1561"/>
                  <a:pt x="1772" y="1748"/>
                </a:cubicBezTo>
                <a:cubicBezTo>
                  <a:pt x="1951" y="1836"/>
                  <a:pt x="2122" y="1909"/>
                  <a:pt x="2266" y="1979"/>
                </a:cubicBezTo>
                <a:cubicBezTo>
                  <a:pt x="2270" y="1981"/>
                  <a:pt x="2274" y="1983"/>
                  <a:pt x="2277" y="1985"/>
                </a:cubicBezTo>
                <a:cubicBezTo>
                  <a:pt x="2284" y="1988"/>
                  <a:pt x="2290" y="1991"/>
                  <a:pt x="2296" y="1994"/>
                </a:cubicBezTo>
                <a:cubicBezTo>
                  <a:pt x="2311" y="2001"/>
                  <a:pt x="2325" y="2008"/>
                  <a:pt x="2339" y="2016"/>
                </a:cubicBezTo>
                <a:lnTo>
                  <a:pt x="2352" y="2023"/>
                </a:lnTo>
                <a:cubicBezTo>
                  <a:pt x="2373" y="2034"/>
                  <a:pt x="2393" y="2045"/>
                  <a:pt x="2411" y="2056"/>
                </a:cubicBezTo>
                <a:cubicBezTo>
                  <a:pt x="2417" y="2060"/>
                  <a:pt x="2423" y="2063"/>
                  <a:pt x="2428" y="2066"/>
                </a:cubicBezTo>
                <a:cubicBezTo>
                  <a:pt x="2443" y="2075"/>
                  <a:pt x="2458" y="2085"/>
                  <a:pt x="2472" y="2094"/>
                </a:cubicBezTo>
                <a:cubicBezTo>
                  <a:pt x="2480" y="2099"/>
                  <a:pt x="2487" y="2104"/>
                  <a:pt x="2495" y="2109"/>
                </a:cubicBezTo>
                <a:cubicBezTo>
                  <a:pt x="2503" y="2115"/>
                  <a:pt x="2510" y="2120"/>
                  <a:pt x="2518" y="2126"/>
                </a:cubicBezTo>
                <a:cubicBezTo>
                  <a:pt x="2530" y="2135"/>
                  <a:pt x="2541" y="2145"/>
                  <a:pt x="2552" y="2155"/>
                </a:cubicBezTo>
                <a:cubicBezTo>
                  <a:pt x="2579" y="2178"/>
                  <a:pt x="2603" y="2205"/>
                  <a:pt x="2624" y="2234"/>
                </a:cubicBezTo>
                <a:cubicBezTo>
                  <a:pt x="2634" y="2250"/>
                  <a:pt x="2644" y="2266"/>
                  <a:pt x="2654" y="2282"/>
                </a:cubicBezTo>
                <a:moveTo>
                  <a:pt x="2684" y="2336"/>
                </a:moveTo>
                <a:cubicBezTo>
                  <a:pt x="2689" y="2345"/>
                  <a:pt x="2694" y="2354"/>
                  <a:pt x="2699" y="2363"/>
                </a:cubicBezTo>
                <a:cubicBezTo>
                  <a:pt x="2689" y="2357"/>
                  <a:pt x="2680" y="2350"/>
                  <a:pt x="2670" y="2343"/>
                </a:cubicBezTo>
                <a:cubicBezTo>
                  <a:pt x="2661" y="2327"/>
                  <a:pt x="2653" y="2311"/>
                  <a:pt x="2643" y="2295"/>
                </a:cubicBezTo>
                <a:cubicBezTo>
                  <a:pt x="2658" y="2308"/>
                  <a:pt x="2672" y="2321"/>
                  <a:pt x="2684" y="2336"/>
                </a:cubicBezTo>
                <a:moveTo>
                  <a:pt x="2716" y="2399"/>
                </a:moveTo>
                <a:cubicBezTo>
                  <a:pt x="2888" y="2764"/>
                  <a:pt x="2914" y="3223"/>
                  <a:pt x="2926" y="3670"/>
                </a:cubicBezTo>
                <a:cubicBezTo>
                  <a:pt x="2929" y="3764"/>
                  <a:pt x="2930" y="3857"/>
                  <a:pt x="2933" y="3948"/>
                </a:cubicBezTo>
                <a:cubicBezTo>
                  <a:pt x="2933" y="3953"/>
                  <a:pt x="2933" y="3959"/>
                  <a:pt x="2933" y="3963"/>
                </a:cubicBezTo>
                <a:cubicBezTo>
                  <a:pt x="2935" y="4012"/>
                  <a:pt x="2937" y="4061"/>
                  <a:pt x="2939" y="4109"/>
                </a:cubicBezTo>
                <a:cubicBezTo>
                  <a:pt x="2939" y="4115"/>
                  <a:pt x="2940" y="4121"/>
                  <a:pt x="2940" y="4127"/>
                </a:cubicBezTo>
                <a:cubicBezTo>
                  <a:pt x="2942" y="4180"/>
                  <a:pt x="2945" y="4233"/>
                  <a:pt x="2948" y="4284"/>
                </a:cubicBezTo>
                <a:cubicBezTo>
                  <a:pt x="2949" y="4292"/>
                  <a:pt x="2950" y="4300"/>
                  <a:pt x="2950" y="4307"/>
                </a:cubicBezTo>
                <a:cubicBezTo>
                  <a:pt x="2954" y="4359"/>
                  <a:pt x="2959" y="4410"/>
                  <a:pt x="2964" y="4459"/>
                </a:cubicBezTo>
                <a:cubicBezTo>
                  <a:pt x="2966" y="4471"/>
                  <a:pt x="2967" y="4482"/>
                  <a:pt x="2969" y="4493"/>
                </a:cubicBezTo>
                <a:cubicBezTo>
                  <a:pt x="2974" y="4538"/>
                  <a:pt x="2981" y="4581"/>
                  <a:pt x="2989" y="4623"/>
                </a:cubicBezTo>
                <a:cubicBezTo>
                  <a:pt x="2993" y="4646"/>
                  <a:pt x="2997" y="4668"/>
                  <a:pt x="3002" y="4690"/>
                </a:cubicBezTo>
                <a:cubicBezTo>
                  <a:pt x="3013" y="4740"/>
                  <a:pt x="3027" y="4789"/>
                  <a:pt x="3043" y="4837"/>
                </a:cubicBezTo>
                <a:cubicBezTo>
                  <a:pt x="3047" y="4862"/>
                  <a:pt x="3050" y="4887"/>
                  <a:pt x="3055" y="4912"/>
                </a:cubicBezTo>
                <a:cubicBezTo>
                  <a:pt x="3017" y="4819"/>
                  <a:pt x="2989" y="4721"/>
                  <a:pt x="2973" y="4622"/>
                </a:cubicBezTo>
                <a:cubicBezTo>
                  <a:pt x="2968" y="4597"/>
                  <a:pt x="2964" y="4570"/>
                  <a:pt x="2960" y="4544"/>
                </a:cubicBezTo>
                <a:cubicBezTo>
                  <a:pt x="2955" y="4516"/>
                  <a:pt x="2952" y="4487"/>
                  <a:pt x="2948" y="4457"/>
                </a:cubicBezTo>
                <a:cubicBezTo>
                  <a:pt x="2947" y="4445"/>
                  <a:pt x="2945" y="4433"/>
                  <a:pt x="2944" y="4420"/>
                </a:cubicBezTo>
                <a:cubicBezTo>
                  <a:pt x="2940" y="4375"/>
                  <a:pt x="2936" y="4329"/>
                  <a:pt x="2933" y="4283"/>
                </a:cubicBezTo>
                <a:cubicBezTo>
                  <a:pt x="2932" y="4275"/>
                  <a:pt x="2931" y="4267"/>
                  <a:pt x="2931" y="4259"/>
                </a:cubicBezTo>
                <a:cubicBezTo>
                  <a:pt x="2928" y="4209"/>
                  <a:pt x="2925" y="4159"/>
                  <a:pt x="2923" y="4107"/>
                </a:cubicBezTo>
                <a:cubicBezTo>
                  <a:pt x="2922" y="4101"/>
                  <a:pt x="2922" y="4095"/>
                  <a:pt x="2922" y="4088"/>
                </a:cubicBezTo>
                <a:cubicBezTo>
                  <a:pt x="2920" y="4041"/>
                  <a:pt x="2918" y="3993"/>
                  <a:pt x="2918" y="3944"/>
                </a:cubicBezTo>
                <a:cubicBezTo>
                  <a:pt x="2918" y="3938"/>
                  <a:pt x="2917" y="3933"/>
                  <a:pt x="2917" y="3928"/>
                </a:cubicBezTo>
                <a:cubicBezTo>
                  <a:pt x="2914" y="3843"/>
                  <a:pt x="2913" y="3757"/>
                  <a:pt x="2910" y="3670"/>
                </a:cubicBezTo>
                <a:cubicBezTo>
                  <a:pt x="2898" y="3213"/>
                  <a:pt x="2870" y="2743"/>
                  <a:pt x="2688" y="2379"/>
                </a:cubicBezTo>
                <a:cubicBezTo>
                  <a:pt x="2699" y="2385"/>
                  <a:pt x="2707" y="2392"/>
                  <a:pt x="2716" y="2399"/>
                </a:cubicBezTo>
                <a:moveTo>
                  <a:pt x="7894" y="11606"/>
                </a:moveTo>
                <a:cubicBezTo>
                  <a:pt x="7891" y="11648"/>
                  <a:pt x="7889" y="11690"/>
                  <a:pt x="7887" y="11734"/>
                </a:cubicBezTo>
                <a:cubicBezTo>
                  <a:pt x="7886" y="11790"/>
                  <a:pt x="7886" y="11849"/>
                  <a:pt x="7889" y="11909"/>
                </a:cubicBezTo>
                <a:cubicBezTo>
                  <a:pt x="7889" y="11913"/>
                  <a:pt x="7889" y="11918"/>
                  <a:pt x="7890" y="11924"/>
                </a:cubicBezTo>
                <a:cubicBezTo>
                  <a:pt x="7890" y="11933"/>
                  <a:pt x="7890" y="11943"/>
                  <a:pt x="7891" y="11954"/>
                </a:cubicBezTo>
                <a:cubicBezTo>
                  <a:pt x="7892" y="11964"/>
                  <a:pt x="7893" y="11975"/>
                  <a:pt x="7894" y="11986"/>
                </a:cubicBezTo>
                <a:cubicBezTo>
                  <a:pt x="7894" y="11993"/>
                  <a:pt x="7894" y="12000"/>
                  <a:pt x="7895" y="12007"/>
                </a:cubicBezTo>
                <a:cubicBezTo>
                  <a:pt x="7923" y="12316"/>
                  <a:pt x="8022" y="12670"/>
                  <a:pt x="8274" y="13105"/>
                </a:cubicBezTo>
                <a:lnTo>
                  <a:pt x="8259" y="13113"/>
                </a:lnTo>
                <a:lnTo>
                  <a:pt x="8259" y="13113"/>
                </a:lnTo>
                <a:cubicBezTo>
                  <a:pt x="7998" y="12663"/>
                  <a:pt x="7901" y="12295"/>
                  <a:pt x="7877" y="11977"/>
                </a:cubicBezTo>
                <a:cubicBezTo>
                  <a:pt x="7876" y="11971"/>
                  <a:pt x="7876" y="11964"/>
                  <a:pt x="7875" y="11957"/>
                </a:cubicBezTo>
                <a:cubicBezTo>
                  <a:pt x="7875" y="11943"/>
                  <a:pt x="7874" y="11928"/>
                  <a:pt x="7873" y="11914"/>
                </a:cubicBezTo>
                <a:cubicBezTo>
                  <a:pt x="7872" y="11905"/>
                  <a:pt x="7872" y="11895"/>
                  <a:pt x="7872" y="11885"/>
                </a:cubicBezTo>
                <a:cubicBezTo>
                  <a:pt x="7871" y="11873"/>
                  <a:pt x="7871" y="11862"/>
                  <a:pt x="7871" y="11850"/>
                </a:cubicBezTo>
                <a:cubicBezTo>
                  <a:pt x="7871" y="11836"/>
                  <a:pt x="7871" y="11822"/>
                  <a:pt x="7871" y="11807"/>
                </a:cubicBezTo>
                <a:lnTo>
                  <a:pt x="7871" y="11807"/>
                </a:lnTo>
                <a:cubicBezTo>
                  <a:pt x="7875" y="11738"/>
                  <a:pt x="7884" y="11671"/>
                  <a:pt x="7894" y="11606"/>
                </a:cubicBezTo>
                <a:moveTo>
                  <a:pt x="3072" y="4913"/>
                </a:moveTo>
                <a:cubicBezTo>
                  <a:pt x="3080" y="4931"/>
                  <a:pt x="3087" y="4947"/>
                  <a:pt x="3096" y="4965"/>
                </a:cubicBezTo>
                <a:cubicBezTo>
                  <a:pt x="3102" y="4976"/>
                  <a:pt x="3107" y="4987"/>
                  <a:pt x="3114" y="4997"/>
                </a:cubicBezTo>
                <a:cubicBezTo>
                  <a:pt x="3114" y="5008"/>
                  <a:pt x="3115" y="5020"/>
                  <a:pt x="3116" y="5031"/>
                </a:cubicBezTo>
                <a:cubicBezTo>
                  <a:pt x="3112" y="5026"/>
                  <a:pt x="3109" y="5020"/>
                  <a:pt x="3105" y="5014"/>
                </a:cubicBezTo>
                <a:lnTo>
                  <a:pt x="3105" y="5014"/>
                </a:lnTo>
                <a:cubicBezTo>
                  <a:pt x="3098" y="5002"/>
                  <a:pt x="3091" y="4990"/>
                  <a:pt x="3084" y="4977"/>
                </a:cubicBezTo>
                <a:cubicBezTo>
                  <a:pt x="3080" y="4956"/>
                  <a:pt x="3076" y="4935"/>
                  <a:pt x="3072" y="4913"/>
                </a:cubicBezTo>
                <a:moveTo>
                  <a:pt x="4728" y="4864"/>
                </a:moveTo>
                <a:lnTo>
                  <a:pt x="4728" y="4864"/>
                </a:lnTo>
                <a:cubicBezTo>
                  <a:pt x="4845" y="5060"/>
                  <a:pt x="4852" y="5307"/>
                  <a:pt x="4818" y="5589"/>
                </a:cubicBezTo>
                <a:cubicBezTo>
                  <a:pt x="4810" y="5630"/>
                  <a:pt x="4799" y="5672"/>
                  <a:pt x="4789" y="5714"/>
                </a:cubicBezTo>
                <a:cubicBezTo>
                  <a:pt x="4788" y="5718"/>
                  <a:pt x="4787" y="5721"/>
                  <a:pt x="4785" y="5724"/>
                </a:cubicBezTo>
                <a:cubicBezTo>
                  <a:pt x="4790" y="5693"/>
                  <a:pt x="4795" y="5662"/>
                  <a:pt x="4799" y="5631"/>
                </a:cubicBezTo>
                <a:cubicBezTo>
                  <a:pt x="4837" y="5332"/>
                  <a:pt x="4837" y="5072"/>
                  <a:pt x="4716" y="4872"/>
                </a:cubicBezTo>
                <a:lnTo>
                  <a:pt x="4716" y="4872"/>
                </a:lnTo>
                <a:cubicBezTo>
                  <a:pt x="4671" y="4796"/>
                  <a:pt x="4610" y="4732"/>
                  <a:pt x="4540" y="4681"/>
                </a:cubicBezTo>
                <a:cubicBezTo>
                  <a:pt x="4472" y="4631"/>
                  <a:pt x="4397" y="4591"/>
                  <a:pt x="4316" y="4566"/>
                </a:cubicBezTo>
                <a:cubicBezTo>
                  <a:pt x="4321" y="4562"/>
                  <a:pt x="4327" y="4559"/>
                  <a:pt x="4331" y="4555"/>
                </a:cubicBezTo>
                <a:cubicBezTo>
                  <a:pt x="4410" y="4582"/>
                  <a:pt x="4482" y="4620"/>
                  <a:pt x="4548" y="4669"/>
                </a:cubicBezTo>
                <a:cubicBezTo>
                  <a:pt x="4621" y="4721"/>
                  <a:pt x="4682" y="4788"/>
                  <a:pt x="4728" y="4864"/>
                </a:cubicBezTo>
                <a:moveTo>
                  <a:pt x="4309" y="4548"/>
                </a:moveTo>
                <a:cubicBezTo>
                  <a:pt x="4305" y="4551"/>
                  <a:pt x="4299" y="4555"/>
                  <a:pt x="4294" y="4559"/>
                </a:cubicBezTo>
                <a:cubicBezTo>
                  <a:pt x="4279" y="4555"/>
                  <a:pt x="4264" y="4552"/>
                  <a:pt x="4249" y="4549"/>
                </a:cubicBezTo>
                <a:cubicBezTo>
                  <a:pt x="4256" y="4546"/>
                  <a:pt x="4264" y="4542"/>
                  <a:pt x="4272" y="4539"/>
                </a:cubicBezTo>
                <a:cubicBezTo>
                  <a:pt x="4284" y="4542"/>
                  <a:pt x="4297" y="4545"/>
                  <a:pt x="4309" y="4548"/>
                </a:cubicBezTo>
                <a:moveTo>
                  <a:pt x="4243" y="4533"/>
                </a:moveTo>
                <a:cubicBezTo>
                  <a:pt x="4235" y="4537"/>
                  <a:pt x="4228" y="4541"/>
                  <a:pt x="4220" y="4545"/>
                </a:cubicBezTo>
                <a:cubicBezTo>
                  <a:pt x="4207" y="4544"/>
                  <a:pt x="4195" y="4542"/>
                  <a:pt x="4182" y="4541"/>
                </a:cubicBezTo>
                <a:cubicBezTo>
                  <a:pt x="4197" y="4537"/>
                  <a:pt x="4212" y="4534"/>
                  <a:pt x="4228" y="4532"/>
                </a:cubicBezTo>
                <a:cubicBezTo>
                  <a:pt x="4233" y="4532"/>
                  <a:pt x="4237" y="4533"/>
                  <a:pt x="4243" y="4533"/>
                </a:cubicBezTo>
                <a:moveTo>
                  <a:pt x="7668" y="10345"/>
                </a:moveTo>
                <a:cubicBezTo>
                  <a:pt x="7919" y="10763"/>
                  <a:pt x="7879" y="11101"/>
                  <a:pt x="7881" y="11513"/>
                </a:cubicBezTo>
                <a:cubicBezTo>
                  <a:pt x="7881" y="11523"/>
                  <a:pt x="7881" y="11532"/>
                  <a:pt x="7881" y="11542"/>
                </a:cubicBezTo>
                <a:cubicBezTo>
                  <a:pt x="7876" y="11560"/>
                  <a:pt x="7871" y="11579"/>
                  <a:pt x="7867" y="11597"/>
                </a:cubicBezTo>
                <a:cubicBezTo>
                  <a:pt x="7867" y="11569"/>
                  <a:pt x="7867" y="11541"/>
                  <a:pt x="7867" y="11513"/>
                </a:cubicBezTo>
                <a:cubicBezTo>
                  <a:pt x="7864" y="11099"/>
                  <a:pt x="7905" y="10767"/>
                  <a:pt x="7656" y="10352"/>
                </a:cubicBezTo>
                <a:cubicBezTo>
                  <a:pt x="7623" y="10297"/>
                  <a:pt x="7588" y="10244"/>
                  <a:pt x="7549" y="10193"/>
                </a:cubicBezTo>
                <a:cubicBezTo>
                  <a:pt x="7234" y="9771"/>
                  <a:pt x="6714" y="9484"/>
                  <a:pt x="6198" y="9180"/>
                </a:cubicBezTo>
                <a:cubicBezTo>
                  <a:pt x="6090" y="9117"/>
                  <a:pt x="5982" y="9052"/>
                  <a:pt x="5876" y="8986"/>
                </a:cubicBezTo>
                <a:cubicBezTo>
                  <a:pt x="5842" y="8965"/>
                  <a:pt x="5809" y="8943"/>
                  <a:pt x="5775" y="8922"/>
                </a:cubicBezTo>
                <a:cubicBezTo>
                  <a:pt x="5760" y="8912"/>
                  <a:pt x="5745" y="8901"/>
                  <a:pt x="5730" y="8892"/>
                </a:cubicBezTo>
                <a:cubicBezTo>
                  <a:pt x="5772" y="8914"/>
                  <a:pt x="5815" y="8936"/>
                  <a:pt x="5858" y="8958"/>
                </a:cubicBezTo>
                <a:cubicBezTo>
                  <a:pt x="5971" y="9029"/>
                  <a:pt x="6088" y="9100"/>
                  <a:pt x="6205" y="9169"/>
                </a:cubicBezTo>
                <a:cubicBezTo>
                  <a:pt x="6721" y="9471"/>
                  <a:pt x="7243" y="9759"/>
                  <a:pt x="7561" y="10184"/>
                </a:cubicBezTo>
                <a:cubicBezTo>
                  <a:pt x="7600" y="10236"/>
                  <a:pt x="7635" y="10289"/>
                  <a:pt x="7668" y="10345"/>
                </a:cubicBezTo>
                <a:moveTo>
                  <a:pt x="4177" y="4527"/>
                </a:moveTo>
                <a:cubicBezTo>
                  <a:pt x="4161" y="4531"/>
                  <a:pt x="4146" y="4536"/>
                  <a:pt x="4131" y="4541"/>
                </a:cubicBezTo>
                <a:cubicBezTo>
                  <a:pt x="4118" y="4541"/>
                  <a:pt x="4105" y="4542"/>
                  <a:pt x="4093" y="4544"/>
                </a:cubicBezTo>
                <a:cubicBezTo>
                  <a:pt x="4087" y="4544"/>
                  <a:pt x="4083" y="4544"/>
                  <a:pt x="4077" y="4545"/>
                </a:cubicBezTo>
                <a:cubicBezTo>
                  <a:pt x="4068" y="4547"/>
                  <a:pt x="4057" y="4548"/>
                  <a:pt x="4048" y="4550"/>
                </a:cubicBezTo>
                <a:cubicBezTo>
                  <a:pt x="4032" y="4552"/>
                  <a:pt x="4017" y="4555"/>
                  <a:pt x="4002" y="4559"/>
                </a:cubicBezTo>
                <a:cubicBezTo>
                  <a:pt x="3995" y="4561"/>
                  <a:pt x="3987" y="4563"/>
                  <a:pt x="3980" y="4565"/>
                </a:cubicBezTo>
                <a:cubicBezTo>
                  <a:pt x="3962" y="4570"/>
                  <a:pt x="3944" y="4576"/>
                  <a:pt x="3927" y="4582"/>
                </a:cubicBezTo>
                <a:cubicBezTo>
                  <a:pt x="3922" y="4584"/>
                  <a:pt x="3917" y="4585"/>
                  <a:pt x="3913" y="4588"/>
                </a:cubicBezTo>
                <a:cubicBezTo>
                  <a:pt x="3894" y="4595"/>
                  <a:pt x="3875" y="4603"/>
                  <a:pt x="3856" y="4612"/>
                </a:cubicBezTo>
                <a:cubicBezTo>
                  <a:pt x="3852" y="4613"/>
                  <a:pt x="3849" y="4615"/>
                  <a:pt x="3845" y="4616"/>
                </a:cubicBezTo>
                <a:cubicBezTo>
                  <a:pt x="3792" y="4642"/>
                  <a:pt x="3740" y="4669"/>
                  <a:pt x="3689" y="4700"/>
                </a:cubicBezTo>
                <a:cubicBezTo>
                  <a:pt x="3631" y="4736"/>
                  <a:pt x="3575" y="4771"/>
                  <a:pt x="3522" y="4804"/>
                </a:cubicBezTo>
                <a:cubicBezTo>
                  <a:pt x="3428" y="4860"/>
                  <a:pt x="3341" y="4904"/>
                  <a:pt x="3260" y="4905"/>
                </a:cubicBezTo>
                <a:cubicBezTo>
                  <a:pt x="3211" y="4906"/>
                  <a:pt x="3163" y="4890"/>
                  <a:pt x="3125" y="4859"/>
                </a:cubicBezTo>
                <a:cubicBezTo>
                  <a:pt x="3125" y="4853"/>
                  <a:pt x="3125" y="4845"/>
                  <a:pt x="3125" y="4839"/>
                </a:cubicBezTo>
                <a:cubicBezTo>
                  <a:pt x="3161" y="4873"/>
                  <a:pt x="3210" y="4891"/>
                  <a:pt x="3260" y="4891"/>
                </a:cubicBezTo>
                <a:cubicBezTo>
                  <a:pt x="3336" y="4890"/>
                  <a:pt x="3421" y="4847"/>
                  <a:pt x="3514" y="4791"/>
                </a:cubicBezTo>
                <a:cubicBezTo>
                  <a:pt x="3567" y="4759"/>
                  <a:pt x="3623" y="4723"/>
                  <a:pt x="3682" y="4687"/>
                </a:cubicBezTo>
                <a:cubicBezTo>
                  <a:pt x="3729" y="4659"/>
                  <a:pt x="3779" y="4631"/>
                  <a:pt x="3830" y="4607"/>
                </a:cubicBezTo>
                <a:cubicBezTo>
                  <a:pt x="3834" y="4605"/>
                  <a:pt x="3838" y="4604"/>
                  <a:pt x="3841" y="4602"/>
                </a:cubicBezTo>
                <a:cubicBezTo>
                  <a:pt x="3859" y="4593"/>
                  <a:pt x="3876" y="4586"/>
                  <a:pt x="3894" y="4579"/>
                </a:cubicBezTo>
                <a:cubicBezTo>
                  <a:pt x="3899" y="4577"/>
                  <a:pt x="3904" y="4575"/>
                  <a:pt x="3909" y="4574"/>
                </a:cubicBezTo>
                <a:cubicBezTo>
                  <a:pt x="3924" y="4568"/>
                  <a:pt x="3939" y="4563"/>
                  <a:pt x="3954" y="4558"/>
                </a:cubicBezTo>
                <a:cubicBezTo>
                  <a:pt x="3962" y="4555"/>
                  <a:pt x="3969" y="4553"/>
                  <a:pt x="3976" y="4551"/>
                </a:cubicBezTo>
                <a:cubicBezTo>
                  <a:pt x="3984" y="4549"/>
                  <a:pt x="3992" y="4547"/>
                  <a:pt x="4000" y="4545"/>
                </a:cubicBezTo>
                <a:cubicBezTo>
                  <a:pt x="4014" y="4541"/>
                  <a:pt x="4028" y="4538"/>
                  <a:pt x="4043" y="4536"/>
                </a:cubicBezTo>
                <a:cubicBezTo>
                  <a:pt x="4054" y="4534"/>
                  <a:pt x="4064" y="4533"/>
                  <a:pt x="4075" y="4531"/>
                </a:cubicBezTo>
                <a:cubicBezTo>
                  <a:pt x="4109" y="4526"/>
                  <a:pt x="4143" y="4525"/>
                  <a:pt x="4177" y="4527"/>
                </a:cubicBezTo>
                <a:moveTo>
                  <a:pt x="4795" y="5759"/>
                </a:moveTo>
                <a:cubicBezTo>
                  <a:pt x="4794" y="5764"/>
                  <a:pt x="4792" y="5769"/>
                  <a:pt x="4791" y="5775"/>
                </a:cubicBezTo>
                <a:cubicBezTo>
                  <a:pt x="4784" y="5820"/>
                  <a:pt x="4777" y="5865"/>
                  <a:pt x="4769" y="5911"/>
                </a:cubicBezTo>
                <a:cubicBezTo>
                  <a:pt x="4756" y="5982"/>
                  <a:pt x="4742" y="6055"/>
                  <a:pt x="4730" y="6129"/>
                </a:cubicBezTo>
                <a:cubicBezTo>
                  <a:pt x="4638" y="6635"/>
                  <a:pt x="4550" y="7201"/>
                  <a:pt x="4744" y="7751"/>
                </a:cubicBezTo>
                <a:cubicBezTo>
                  <a:pt x="4783" y="7858"/>
                  <a:pt x="4832" y="7963"/>
                  <a:pt x="4890" y="8061"/>
                </a:cubicBezTo>
                <a:lnTo>
                  <a:pt x="4890" y="8061"/>
                </a:lnTo>
                <a:cubicBezTo>
                  <a:pt x="5080" y="8377"/>
                  <a:pt x="5362" y="8622"/>
                  <a:pt x="5677" y="8839"/>
                </a:cubicBezTo>
                <a:cubicBezTo>
                  <a:pt x="5678" y="8840"/>
                  <a:pt x="5679" y="8840"/>
                  <a:pt x="5680" y="8841"/>
                </a:cubicBezTo>
                <a:cubicBezTo>
                  <a:pt x="5669" y="8837"/>
                  <a:pt x="5658" y="8833"/>
                  <a:pt x="5647" y="8829"/>
                </a:cubicBezTo>
                <a:cubicBezTo>
                  <a:pt x="5632" y="8822"/>
                  <a:pt x="5618" y="8813"/>
                  <a:pt x="5603" y="8805"/>
                </a:cubicBezTo>
                <a:cubicBezTo>
                  <a:pt x="5313" y="8599"/>
                  <a:pt x="5056" y="8365"/>
                  <a:pt x="4878" y="8068"/>
                </a:cubicBezTo>
                <a:cubicBezTo>
                  <a:pt x="4818" y="7969"/>
                  <a:pt x="4769" y="7865"/>
                  <a:pt x="4731" y="7755"/>
                </a:cubicBezTo>
                <a:cubicBezTo>
                  <a:pt x="4535" y="7201"/>
                  <a:pt x="4624" y="6632"/>
                  <a:pt x="4715" y="6127"/>
                </a:cubicBezTo>
                <a:cubicBezTo>
                  <a:pt x="4727" y="6057"/>
                  <a:pt x="4740" y="5988"/>
                  <a:pt x="4752" y="5921"/>
                </a:cubicBezTo>
                <a:cubicBezTo>
                  <a:pt x="4767" y="5866"/>
                  <a:pt x="4781" y="5812"/>
                  <a:pt x="4795" y="5759"/>
                </a:cubicBezTo>
                <a:moveTo>
                  <a:pt x="2549" y="2150"/>
                </a:moveTo>
                <a:lnTo>
                  <a:pt x="2549" y="2150"/>
                </a:lnTo>
                <a:lnTo>
                  <a:pt x="2552" y="2154"/>
                </a:lnTo>
                <a:cubicBezTo>
                  <a:pt x="2541" y="2145"/>
                  <a:pt x="2530" y="2135"/>
                  <a:pt x="2518" y="2126"/>
                </a:cubicBezTo>
                <a:cubicBezTo>
                  <a:pt x="2516" y="2124"/>
                  <a:pt x="2515" y="2123"/>
                  <a:pt x="2514" y="2122"/>
                </a:cubicBezTo>
                <a:cubicBezTo>
                  <a:pt x="2503" y="2104"/>
                  <a:pt x="2490" y="2087"/>
                  <a:pt x="2476" y="2071"/>
                </a:cubicBezTo>
                <a:cubicBezTo>
                  <a:pt x="2465" y="2060"/>
                  <a:pt x="2454" y="2049"/>
                  <a:pt x="2443" y="2039"/>
                </a:cubicBezTo>
                <a:cubicBezTo>
                  <a:pt x="2431" y="2029"/>
                  <a:pt x="2418" y="2018"/>
                  <a:pt x="2405" y="2008"/>
                </a:cubicBezTo>
                <a:cubicBezTo>
                  <a:pt x="2398" y="2003"/>
                  <a:pt x="2391" y="1999"/>
                  <a:pt x="2385" y="1994"/>
                </a:cubicBezTo>
                <a:cubicBezTo>
                  <a:pt x="2367" y="1982"/>
                  <a:pt x="2350" y="1971"/>
                  <a:pt x="2331" y="1960"/>
                </a:cubicBezTo>
                <a:cubicBezTo>
                  <a:pt x="2326" y="1957"/>
                  <a:pt x="2322" y="1954"/>
                  <a:pt x="2317" y="1951"/>
                </a:cubicBezTo>
                <a:cubicBezTo>
                  <a:pt x="2298" y="1941"/>
                  <a:pt x="2279" y="1931"/>
                  <a:pt x="2258" y="1920"/>
                </a:cubicBezTo>
                <a:cubicBezTo>
                  <a:pt x="2255" y="1918"/>
                  <a:pt x="2251" y="1917"/>
                  <a:pt x="2247" y="1914"/>
                </a:cubicBezTo>
                <a:cubicBezTo>
                  <a:pt x="2116" y="1849"/>
                  <a:pt x="1955" y="1788"/>
                  <a:pt x="1783" y="1709"/>
                </a:cubicBezTo>
                <a:cubicBezTo>
                  <a:pt x="1457" y="1561"/>
                  <a:pt x="1094" y="1349"/>
                  <a:pt x="835" y="916"/>
                </a:cubicBezTo>
                <a:cubicBezTo>
                  <a:pt x="749" y="771"/>
                  <a:pt x="680" y="616"/>
                  <a:pt x="630" y="454"/>
                </a:cubicBezTo>
                <a:lnTo>
                  <a:pt x="644" y="450"/>
                </a:lnTo>
                <a:cubicBezTo>
                  <a:pt x="694" y="610"/>
                  <a:pt x="762" y="764"/>
                  <a:pt x="848" y="909"/>
                </a:cubicBezTo>
                <a:cubicBezTo>
                  <a:pt x="1105" y="1338"/>
                  <a:pt x="1464" y="1548"/>
                  <a:pt x="1790" y="1697"/>
                </a:cubicBezTo>
                <a:cubicBezTo>
                  <a:pt x="1954" y="1772"/>
                  <a:pt x="2111" y="1831"/>
                  <a:pt x="2241" y="1895"/>
                </a:cubicBezTo>
                <a:cubicBezTo>
                  <a:pt x="2245" y="1897"/>
                  <a:pt x="2249" y="1899"/>
                  <a:pt x="2253" y="1901"/>
                </a:cubicBezTo>
                <a:cubicBezTo>
                  <a:pt x="2272" y="1910"/>
                  <a:pt x="2291" y="1920"/>
                  <a:pt x="2308" y="1930"/>
                </a:cubicBezTo>
                <a:lnTo>
                  <a:pt x="2323" y="1939"/>
                </a:lnTo>
                <a:cubicBezTo>
                  <a:pt x="2341" y="1948"/>
                  <a:pt x="2356" y="1958"/>
                  <a:pt x="2372" y="1969"/>
                </a:cubicBezTo>
                <a:cubicBezTo>
                  <a:pt x="2379" y="1973"/>
                  <a:pt x="2386" y="1977"/>
                  <a:pt x="2392" y="1982"/>
                </a:cubicBezTo>
                <a:cubicBezTo>
                  <a:pt x="2401" y="1988"/>
                  <a:pt x="2411" y="1995"/>
                  <a:pt x="2420" y="2002"/>
                </a:cubicBezTo>
                <a:cubicBezTo>
                  <a:pt x="2431" y="2011"/>
                  <a:pt x="2441" y="2019"/>
                  <a:pt x="2451" y="2028"/>
                </a:cubicBezTo>
                <a:cubicBezTo>
                  <a:pt x="2480" y="2053"/>
                  <a:pt x="2506" y="2082"/>
                  <a:pt x="2527" y="2114"/>
                </a:cubicBezTo>
                <a:cubicBezTo>
                  <a:pt x="2534" y="2126"/>
                  <a:pt x="2542" y="2138"/>
                  <a:pt x="2549" y="2150"/>
                </a:cubicBezTo>
                <a:moveTo>
                  <a:pt x="2580" y="2204"/>
                </a:moveTo>
                <a:cubicBezTo>
                  <a:pt x="2586" y="2214"/>
                  <a:pt x="2591" y="2226"/>
                  <a:pt x="2597" y="2237"/>
                </a:cubicBezTo>
                <a:cubicBezTo>
                  <a:pt x="2588" y="2230"/>
                  <a:pt x="2580" y="2225"/>
                  <a:pt x="2571" y="2218"/>
                </a:cubicBezTo>
                <a:cubicBezTo>
                  <a:pt x="2562" y="2201"/>
                  <a:pt x="2552" y="2184"/>
                  <a:pt x="2543" y="2168"/>
                </a:cubicBezTo>
                <a:cubicBezTo>
                  <a:pt x="2556" y="2179"/>
                  <a:pt x="2568" y="2191"/>
                  <a:pt x="2580" y="2204"/>
                </a:cubicBezTo>
                <a:moveTo>
                  <a:pt x="2612" y="2270"/>
                </a:moveTo>
                <a:cubicBezTo>
                  <a:pt x="2620" y="2286"/>
                  <a:pt x="2628" y="2303"/>
                  <a:pt x="2635" y="2320"/>
                </a:cubicBezTo>
                <a:cubicBezTo>
                  <a:pt x="2628" y="2316"/>
                  <a:pt x="2620" y="2311"/>
                  <a:pt x="2612" y="2306"/>
                </a:cubicBezTo>
                <a:cubicBezTo>
                  <a:pt x="2605" y="2287"/>
                  <a:pt x="2596" y="2269"/>
                  <a:pt x="2587" y="2251"/>
                </a:cubicBezTo>
                <a:cubicBezTo>
                  <a:pt x="2596" y="2257"/>
                  <a:pt x="2605" y="2263"/>
                  <a:pt x="2612" y="2270"/>
                </a:cubicBezTo>
                <a:moveTo>
                  <a:pt x="2646" y="2349"/>
                </a:moveTo>
                <a:cubicBezTo>
                  <a:pt x="2771" y="2669"/>
                  <a:pt x="2800" y="3059"/>
                  <a:pt x="2821" y="3443"/>
                </a:cubicBezTo>
                <a:cubicBezTo>
                  <a:pt x="2828" y="3573"/>
                  <a:pt x="2835" y="3702"/>
                  <a:pt x="2844" y="3827"/>
                </a:cubicBezTo>
                <a:cubicBezTo>
                  <a:pt x="2844" y="3833"/>
                  <a:pt x="2845" y="3839"/>
                  <a:pt x="2845" y="3847"/>
                </a:cubicBezTo>
                <a:cubicBezTo>
                  <a:pt x="2849" y="3896"/>
                  <a:pt x="2853" y="3945"/>
                  <a:pt x="2857" y="3994"/>
                </a:cubicBezTo>
                <a:cubicBezTo>
                  <a:pt x="2858" y="4002"/>
                  <a:pt x="2859" y="4011"/>
                  <a:pt x="2860" y="4019"/>
                </a:cubicBezTo>
                <a:cubicBezTo>
                  <a:pt x="2865" y="4068"/>
                  <a:pt x="2870" y="4117"/>
                  <a:pt x="2876" y="4164"/>
                </a:cubicBezTo>
                <a:cubicBezTo>
                  <a:pt x="2878" y="4177"/>
                  <a:pt x="2880" y="4189"/>
                  <a:pt x="2882" y="4201"/>
                </a:cubicBezTo>
                <a:cubicBezTo>
                  <a:pt x="2888" y="4244"/>
                  <a:pt x="2895" y="4287"/>
                  <a:pt x="2904" y="4329"/>
                </a:cubicBezTo>
                <a:cubicBezTo>
                  <a:pt x="2908" y="4352"/>
                  <a:pt x="2914" y="4374"/>
                  <a:pt x="2918" y="4397"/>
                </a:cubicBezTo>
                <a:cubicBezTo>
                  <a:pt x="2930" y="4448"/>
                  <a:pt x="2944" y="4498"/>
                  <a:pt x="2960" y="4544"/>
                </a:cubicBezTo>
                <a:cubicBezTo>
                  <a:pt x="2964" y="4570"/>
                  <a:pt x="2968" y="4597"/>
                  <a:pt x="2973" y="4621"/>
                </a:cubicBezTo>
                <a:cubicBezTo>
                  <a:pt x="2935" y="4525"/>
                  <a:pt x="2907" y="4427"/>
                  <a:pt x="2888" y="4325"/>
                </a:cubicBezTo>
                <a:cubicBezTo>
                  <a:pt x="2883" y="4299"/>
                  <a:pt x="2879" y="4273"/>
                  <a:pt x="2874" y="4246"/>
                </a:cubicBezTo>
                <a:cubicBezTo>
                  <a:pt x="2869" y="4219"/>
                  <a:pt x="2865" y="4190"/>
                  <a:pt x="2861" y="4161"/>
                </a:cubicBezTo>
                <a:cubicBezTo>
                  <a:pt x="2860" y="4148"/>
                  <a:pt x="2858" y="4136"/>
                  <a:pt x="2857" y="4123"/>
                </a:cubicBezTo>
                <a:cubicBezTo>
                  <a:pt x="2851" y="4080"/>
                  <a:pt x="2846" y="4035"/>
                  <a:pt x="2842" y="3990"/>
                </a:cubicBezTo>
                <a:cubicBezTo>
                  <a:pt x="2842" y="3982"/>
                  <a:pt x="2841" y="3974"/>
                  <a:pt x="2840" y="3965"/>
                </a:cubicBezTo>
                <a:cubicBezTo>
                  <a:pt x="2836" y="3918"/>
                  <a:pt x="2832" y="3870"/>
                  <a:pt x="2829" y="3822"/>
                </a:cubicBezTo>
                <a:cubicBezTo>
                  <a:pt x="2828" y="3815"/>
                  <a:pt x="2828" y="3809"/>
                  <a:pt x="2827" y="3802"/>
                </a:cubicBezTo>
                <a:cubicBezTo>
                  <a:pt x="2820" y="3684"/>
                  <a:pt x="2814" y="3565"/>
                  <a:pt x="2807" y="3444"/>
                </a:cubicBezTo>
                <a:cubicBezTo>
                  <a:pt x="2785" y="3052"/>
                  <a:pt x="2755" y="2655"/>
                  <a:pt x="2625" y="2335"/>
                </a:cubicBezTo>
                <a:cubicBezTo>
                  <a:pt x="2632" y="2340"/>
                  <a:pt x="2639" y="2345"/>
                  <a:pt x="2646" y="2349"/>
                </a:cubicBezTo>
                <a:moveTo>
                  <a:pt x="7887" y="11734"/>
                </a:moveTo>
                <a:cubicBezTo>
                  <a:pt x="7890" y="11773"/>
                  <a:pt x="7893" y="11813"/>
                  <a:pt x="7897" y="11853"/>
                </a:cubicBezTo>
                <a:cubicBezTo>
                  <a:pt x="7902" y="11902"/>
                  <a:pt x="7909" y="11953"/>
                  <a:pt x="7917" y="12005"/>
                </a:cubicBezTo>
                <a:cubicBezTo>
                  <a:pt x="7917" y="12007"/>
                  <a:pt x="7917" y="12010"/>
                  <a:pt x="7918" y="12011"/>
                </a:cubicBezTo>
                <a:lnTo>
                  <a:pt x="7921" y="12032"/>
                </a:lnTo>
                <a:cubicBezTo>
                  <a:pt x="7923" y="12041"/>
                  <a:pt x="7924" y="12049"/>
                  <a:pt x="7926" y="12058"/>
                </a:cubicBezTo>
                <a:cubicBezTo>
                  <a:pt x="7980" y="12356"/>
                  <a:pt x="8097" y="12704"/>
                  <a:pt x="8347" y="13136"/>
                </a:cubicBezTo>
                <a:lnTo>
                  <a:pt x="8335" y="13143"/>
                </a:lnTo>
                <a:cubicBezTo>
                  <a:pt x="8073" y="12693"/>
                  <a:pt x="7957" y="12331"/>
                  <a:pt x="7905" y="12024"/>
                </a:cubicBezTo>
                <a:cubicBezTo>
                  <a:pt x="7904" y="12015"/>
                  <a:pt x="7902" y="12007"/>
                  <a:pt x="7901" y="11999"/>
                </a:cubicBezTo>
                <a:cubicBezTo>
                  <a:pt x="7899" y="11987"/>
                  <a:pt x="7897" y="11976"/>
                  <a:pt x="7896" y="11964"/>
                </a:cubicBezTo>
                <a:cubicBezTo>
                  <a:pt x="7894" y="11951"/>
                  <a:pt x="7893" y="11939"/>
                  <a:pt x="7891" y="11927"/>
                </a:cubicBezTo>
                <a:lnTo>
                  <a:pt x="7889" y="11909"/>
                </a:lnTo>
                <a:cubicBezTo>
                  <a:pt x="7886" y="11849"/>
                  <a:pt x="7886" y="11790"/>
                  <a:pt x="7887" y="11734"/>
                </a:cubicBezTo>
                <a:moveTo>
                  <a:pt x="2989" y="4623"/>
                </a:moveTo>
                <a:cubicBezTo>
                  <a:pt x="2999" y="4648"/>
                  <a:pt x="3010" y="4672"/>
                  <a:pt x="3022" y="4695"/>
                </a:cubicBezTo>
                <a:cubicBezTo>
                  <a:pt x="3024" y="4701"/>
                  <a:pt x="3027" y="4706"/>
                  <a:pt x="3030" y="4711"/>
                </a:cubicBezTo>
                <a:cubicBezTo>
                  <a:pt x="3031" y="4723"/>
                  <a:pt x="3032" y="4735"/>
                  <a:pt x="3033" y="4747"/>
                </a:cubicBezTo>
                <a:cubicBezTo>
                  <a:pt x="3025" y="4733"/>
                  <a:pt x="3016" y="4718"/>
                  <a:pt x="3008" y="4702"/>
                </a:cubicBezTo>
                <a:cubicBezTo>
                  <a:pt x="3007" y="4698"/>
                  <a:pt x="3004" y="4694"/>
                  <a:pt x="3002" y="4690"/>
                </a:cubicBezTo>
                <a:cubicBezTo>
                  <a:pt x="2997" y="4668"/>
                  <a:pt x="2993" y="4646"/>
                  <a:pt x="2989" y="4623"/>
                </a:cubicBezTo>
                <a:moveTo>
                  <a:pt x="3106" y="4822"/>
                </a:moveTo>
                <a:cubicBezTo>
                  <a:pt x="3106" y="4828"/>
                  <a:pt x="3106" y="4835"/>
                  <a:pt x="3106" y="4842"/>
                </a:cubicBezTo>
                <a:cubicBezTo>
                  <a:pt x="3087" y="4823"/>
                  <a:pt x="3069" y="4802"/>
                  <a:pt x="3054" y="4779"/>
                </a:cubicBezTo>
                <a:cubicBezTo>
                  <a:pt x="3053" y="4769"/>
                  <a:pt x="3051" y="4758"/>
                  <a:pt x="3050" y="4747"/>
                </a:cubicBezTo>
                <a:cubicBezTo>
                  <a:pt x="3066" y="4774"/>
                  <a:pt x="3085" y="4799"/>
                  <a:pt x="3106" y="4822"/>
                </a:cubicBezTo>
                <a:moveTo>
                  <a:pt x="4665" y="4936"/>
                </a:moveTo>
                <a:lnTo>
                  <a:pt x="4665" y="4936"/>
                </a:lnTo>
                <a:cubicBezTo>
                  <a:pt x="4780" y="5127"/>
                  <a:pt x="4806" y="5363"/>
                  <a:pt x="4799" y="5631"/>
                </a:cubicBezTo>
                <a:cubicBezTo>
                  <a:pt x="4795" y="5661"/>
                  <a:pt x="4790" y="5693"/>
                  <a:pt x="4785" y="5724"/>
                </a:cubicBezTo>
                <a:cubicBezTo>
                  <a:pt x="4784" y="5727"/>
                  <a:pt x="4782" y="5731"/>
                  <a:pt x="4780" y="5735"/>
                </a:cubicBezTo>
                <a:cubicBezTo>
                  <a:pt x="4782" y="5712"/>
                  <a:pt x="4783" y="5690"/>
                  <a:pt x="4784" y="5668"/>
                </a:cubicBezTo>
                <a:cubicBezTo>
                  <a:pt x="4795" y="5387"/>
                  <a:pt x="4772" y="5139"/>
                  <a:pt x="4654" y="4943"/>
                </a:cubicBezTo>
                <a:lnTo>
                  <a:pt x="4653" y="4942"/>
                </a:lnTo>
                <a:cubicBezTo>
                  <a:pt x="4601" y="4856"/>
                  <a:pt x="4532" y="4781"/>
                  <a:pt x="4451" y="4722"/>
                </a:cubicBezTo>
                <a:cubicBezTo>
                  <a:pt x="4391" y="4678"/>
                  <a:pt x="4327" y="4641"/>
                  <a:pt x="4260" y="4610"/>
                </a:cubicBezTo>
                <a:cubicBezTo>
                  <a:pt x="4264" y="4607"/>
                  <a:pt x="4267" y="4604"/>
                  <a:pt x="4271" y="4600"/>
                </a:cubicBezTo>
                <a:cubicBezTo>
                  <a:pt x="4337" y="4631"/>
                  <a:pt x="4399" y="4668"/>
                  <a:pt x="4458" y="4711"/>
                </a:cubicBezTo>
                <a:cubicBezTo>
                  <a:pt x="4542" y="4771"/>
                  <a:pt x="4612" y="4848"/>
                  <a:pt x="4665" y="4936"/>
                </a:cubicBezTo>
                <a:moveTo>
                  <a:pt x="4252" y="4593"/>
                </a:moveTo>
                <a:cubicBezTo>
                  <a:pt x="4248" y="4596"/>
                  <a:pt x="4245" y="4599"/>
                  <a:pt x="4241" y="4602"/>
                </a:cubicBezTo>
                <a:cubicBezTo>
                  <a:pt x="4223" y="4595"/>
                  <a:pt x="4206" y="4589"/>
                  <a:pt x="4189" y="4583"/>
                </a:cubicBezTo>
                <a:cubicBezTo>
                  <a:pt x="4192" y="4581"/>
                  <a:pt x="4196" y="4578"/>
                  <a:pt x="4199" y="4577"/>
                </a:cubicBezTo>
                <a:cubicBezTo>
                  <a:pt x="4200" y="4576"/>
                  <a:pt x="4202" y="4574"/>
                  <a:pt x="4204" y="4574"/>
                </a:cubicBezTo>
                <a:cubicBezTo>
                  <a:pt x="4220" y="4579"/>
                  <a:pt x="4236" y="4585"/>
                  <a:pt x="4252" y="4593"/>
                </a:cubicBezTo>
                <a:moveTo>
                  <a:pt x="4183" y="4566"/>
                </a:moveTo>
                <a:cubicBezTo>
                  <a:pt x="4177" y="4570"/>
                  <a:pt x="4173" y="4573"/>
                  <a:pt x="4168" y="4576"/>
                </a:cubicBezTo>
                <a:cubicBezTo>
                  <a:pt x="4151" y="4571"/>
                  <a:pt x="4135" y="4566"/>
                  <a:pt x="4118" y="4563"/>
                </a:cubicBezTo>
                <a:cubicBezTo>
                  <a:pt x="4126" y="4560"/>
                  <a:pt x="4133" y="4557"/>
                  <a:pt x="4140" y="4555"/>
                </a:cubicBezTo>
                <a:cubicBezTo>
                  <a:pt x="4154" y="4558"/>
                  <a:pt x="4169" y="4563"/>
                  <a:pt x="4183" y="4566"/>
                </a:cubicBezTo>
                <a:moveTo>
                  <a:pt x="4113" y="4548"/>
                </a:moveTo>
                <a:cubicBezTo>
                  <a:pt x="4105" y="4551"/>
                  <a:pt x="4098" y="4554"/>
                  <a:pt x="4091" y="4557"/>
                </a:cubicBezTo>
                <a:cubicBezTo>
                  <a:pt x="4076" y="4554"/>
                  <a:pt x="4062" y="4551"/>
                  <a:pt x="4048" y="4550"/>
                </a:cubicBezTo>
                <a:cubicBezTo>
                  <a:pt x="4057" y="4548"/>
                  <a:pt x="4068" y="4547"/>
                  <a:pt x="4077" y="4545"/>
                </a:cubicBezTo>
                <a:cubicBezTo>
                  <a:pt x="4083" y="4544"/>
                  <a:pt x="4087" y="4544"/>
                  <a:pt x="4093" y="4544"/>
                </a:cubicBezTo>
                <a:cubicBezTo>
                  <a:pt x="4099" y="4545"/>
                  <a:pt x="4106" y="4546"/>
                  <a:pt x="4113" y="4548"/>
                </a:cubicBezTo>
                <a:moveTo>
                  <a:pt x="4791" y="5775"/>
                </a:moveTo>
                <a:cubicBezTo>
                  <a:pt x="4791" y="5780"/>
                  <a:pt x="4791" y="5785"/>
                  <a:pt x="4791" y="5790"/>
                </a:cubicBezTo>
                <a:cubicBezTo>
                  <a:pt x="4788" y="5828"/>
                  <a:pt x="4786" y="5866"/>
                  <a:pt x="4783" y="5905"/>
                </a:cubicBezTo>
                <a:cubicBezTo>
                  <a:pt x="4776" y="5984"/>
                  <a:pt x="4769" y="6066"/>
                  <a:pt x="4761" y="6150"/>
                </a:cubicBezTo>
                <a:cubicBezTo>
                  <a:pt x="4719" y="6631"/>
                  <a:pt x="4678" y="7171"/>
                  <a:pt x="4870" y="7712"/>
                </a:cubicBezTo>
                <a:cubicBezTo>
                  <a:pt x="4918" y="7849"/>
                  <a:pt x="4980" y="7981"/>
                  <a:pt x="5055" y="8106"/>
                </a:cubicBezTo>
                <a:cubicBezTo>
                  <a:pt x="5055" y="8106"/>
                  <a:pt x="5056" y="8106"/>
                  <a:pt x="5056" y="8107"/>
                </a:cubicBezTo>
                <a:cubicBezTo>
                  <a:pt x="5229" y="8395"/>
                  <a:pt x="5459" y="8634"/>
                  <a:pt x="5712" y="8852"/>
                </a:cubicBezTo>
                <a:cubicBezTo>
                  <a:pt x="5702" y="8848"/>
                  <a:pt x="5691" y="8845"/>
                  <a:pt x="5680" y="8841"/>
                </a:cubicBezTo>
                <a:cubicBezTo>
                  <a:pt x="5679" y="8840"/>
                  <a:pt x="5678" y="8840"/>
                  <a:pt x="5677" y="8839"/>
                </a:cubicBezTo>
                <a:cubicBezTo>
                  <a:pt x="5433" y="8626"/>
                  <a:pt x="5212" y="8392"/>
                  <a:pt x="5044" y="8113"/>
                </a:cubicBezTo>
                <a:cubicBezTo>
                  <a:pt x="4968" y="7987"/>
                  <a:pt x="4906" y="7854"/>
                  <a:pt x="4857" y="7717"/>
                </a:cubicBezTo>
                <a:cubicBezTo>
                  <a:pt x="4665" y="7172"/>
                  <a:pt x="4705" y="6630"/>
                  <a:pt x="4748" y="6148"/>
                </a:cubicBezTo>
                <a:cubicBezTo>
                  <a:pt x="4755" y="6067"/>
                  <a:pt x="4762" y="5988"/>
                  <a:pt x="4769" y="5911"/>
                </a:cubicBezTo>
                <a:cubicBezTo>
                  <a:pt x="4776" y="5865"/>
                  <a:pt x="4784" y="5819"/>
                  <a:pt x="4791" y="5775"/>
                </a:cubicBezTo>
                <a:moveTo>
                  <a:pt x="4043" y="4536"/>
                </a:moveTo>
                <a:cubicBezTo>
                  <a:pt x="4028" y="4538"/>
                  <a:pt x="4014" y="4541"/>
                  <a:pt x="4000" y="4545"/>
                </a:cubicBezTo>
                <a:cubicBezTo>
                  <a:pt x="3982" y="4544"/>
                  <a:pt x="3966" y="4544"/>
                  <a:pt x="3949" y="4544"/>
                </a:cubicBezTo>
                <a:cubicBezTo>
                  <a:pt x="3934" y="4544"/>
                  <a:pt x="3919" y="4544"/>
                  <a:pt x="3905" y="4544"/>
                </a:cubicBezTo>
                <a:cubicBezTo>
                  <a:pt x="3888" y="4545"/>
                  <a:pt x="3871" y="4547"/>
                  <a:pt x="3854" y="4548"/>
                </a:cubicBezTo>
                <a:cubicBezTo>
                  <a:pt x="3847" y="4549"/>
                  <a:pt x="3841" y="4550"/>
                  <a:pt x="3834" y="4551"/>
                </a:cubicBezTo>
                <a:cubicBezTo>
                  <a:pt x="3814" y="4554"/>
                  <a:pt x="3794" y="4557"/>
                  <a:pt x="3775" y="4561"/>
                </a:cubicBezTo>
                <a:cubicBezTo>
                  <a:pt x="3770" y="4562"/>
                  <a:pt x="3766" y="4563"/>
                  <a:pt x="3761" y="4563"/>
                </a:cubicBezTo>
                <a:cubicBezTo>
                  <a:pt x="3694" y="4578"/>
                  <a:pt x="3630" y="4597"/>
                  <a:pt x="3570" y="4615"/>
                </a:cubicBezTo>
                <a:cubicBezTo>
                  <a:pt x="3449" y="4653"/>
                  <a:pt x="3341" y="4691"/>
                  <a:pt x="3241" y="4684"/>
                </a:cubicBezTo>
                <a:cubicBezTo>
                  <a:pt x="3200" y="4683"/>
                  <a:pt x="3159" y="4672"/>
                  <a:pt x="3123" y="4653"/>
                </a:cubicBezTo>
                <a:cubicBezTo>
                  <a:pt x="3123" y="4648"/>
                  <a:pt x="3124" y="4642"/>
                  <a:pt x="3124" y="4638"/>
                </a:cubicBezTo>
                <a:cubicBezTo>
                  <a:pt x="3159" y="4657"/>
                  <a:pt x="3200" y="4669"/>
                  <a:pt x="3242" y="4672"/>
                </a:cubicBezTo>
                <a:cubicBezTo>
                  <a:pt x="3383" y="4680"/>
                  <a:pt x="3549" y="4597"/>
                  <a:pt x="3744" y="4553"/>
                </a:cubicBezTo>
                <a:cubicBezTo>
                  <a:pt x="3748" y="4552"/>
                  <a:pt x="3752" y="4551"/>
                  <a:pt x="3756" y="4551"/>
                </a:cubicBezTo>
                <a:cubicBezTo>
                  <a:pt x="3757" y="4551"/>
                  <a:pt x="3758" y="4551"/>
                  <a:pt x="3758" y="4551"/>
                </a:cubicBezTo>
                <a:cubicBezTo>
                  <a:pt x="3775" y="4547"/>
                  <a:pt x="3792" y="4544"/>
                  <a:pt x="3810" y="4541"/>
                </a:cubicBezTo>
                <a:cubicBezTo>
                  <a:pt x="3816" y="4540"/>
                  <a:pt x="3823" y="4539"/>
                  <a:pt x="3830" y="4538"/>
                </a:cubicBezTo>
                <a:cubicBezTo>
                  <a:pt x="3840" y="4536"/>
                  <a:pt x="3850" y="4536"/>
                  <a:pt x="3860" y="4535"/>
                </a:cubicBezTo>
                <a:cubicBezTo>
                  <a:pt x="3874" y="4533"/>
                  <a:pt x="3887" y="4532"/>
                  <a:pt x="3902" y="4531"/>
                </a:cubicBezTo>
                <a:cubicBezTo>
                  <a:pt x="3949" y="4529"/>
                  <a:pt x="3996" y="4530"/>
                  <a:pt x="4043" y="4536"/>
                </a:cubicBezTo>
                <a:moveTo>
                  <a:pt x="7548" y="10502"/>
                </a:moveTo>
                <a:lnTo>
                  <a:pt x="7548" y="10502"/>
                </a:lnTo>
                <a:cubicBezTo>
                  <a:pt x="7787" y="10899"/>
                  <a:pt x="7799" y="11212"/>
                  <a:pt x="7855" y="11602"/>
                </a:cubicBezTo>
                <a:cubicBezTo>
                  <a:pt x="7856" y="11612"/>
                  <a:pt x="7858" y="11622"/>
                  <a:pt x="7860" y="11633"/>
                </a:cubicBezTo>
                <a:cubicBezTo>
                  <a:pt x="7856" y="11645"/>
                  <a:pt x="7854" y="11657"/>
                  <a:pt x="7852" y="11670"/>
                </a:cubicBezTo>
                <a:cubicBezTo>
                  <a:pt x="7848" y="11648"/>
                  <a:pt x="7845" y="11626"/>
                  <a:pt x="7841" y="11604"/>
                </a:cubicBezTo>
                <a:cubicBezTo>
                  <a:pt x="7786" y="11214"/>
                  <a:pt x="7774" y="10904"/>
                  <a:pt x="7537" y="10509"/>
                </a:cubicBezTo>
                <a:cubicBezTo>
                  <a:pt x="7494" y="10438"/>
                  <a:pt x="7448" y="10369"/>
                  <a:pt x="7398" y="10303"/>
                </a:cubicBezTo>
                <a:cubicBezTo>
                  <a:pt x="7019" y="9794"/>
                  <a:pt x="6425" y="9438"/>
                  <a:pt x="5893" y="9017"/>
                </a:cubicBezTo>
                <a:cubicBezTo>
                  <a:pt x="5867" y="8997"/>
                  <a:pt x="5842" y="8976"/>
                  <a:pt x="5817" y="8955"/>
                </a:cubicBezTo>
                <a:cubicBezTo>
                  <a:pt x="5802" y="8944"/>
                  <a:pt x="5789" y="8933"/>
                  <a:pt x="5775" y="8922"/>
                </a:cubicBezTo>
                <a:cubicBezTo>
                  <a:pt x="5809" y="8943"/>
                  <a:pt x="5842" y="8965"/>
                  <a:pt x="5876" y="8986"/>
                </a:cubicBezTo>
                <a:cubicBezTo>
                  <a:pt x="6413" y="9415"/>
                  <a:pt x="7021" y="9776"/>
                  <a:pt x="7409" y="10295"/>
                </a:cubicBezTo>
                <a:cubicBezTo>
                  <a:pt x="7463" y="10367"/>
                  <a:pt x="7509" y="10435"/>
                  <a:pt x="7548" y="10502"/>
                </a:cubicBezTo>
                <a:moveTo>
                  <a:pt x="2445" y="2018"/>
                </a:moveTo>
                <a:cubicBezTo>
                  <a:pt x="2447" y="2021"/>
                  <a:pt x="2449" y="2024"/>
                  <a:pt x="2451" y="2028"/>
                </a:cubicBezTo>
                <a:cubicBezTo>
                  <a:pt x="2441" y="2019"/>
                  <a:pt x="2431" y="2011"/>
                  <a:pt x="2420" y="2002"/>
                </a:cubicBezTo>
                <a:cubicBezTo>
                  <a:pt x="2420" y="2001"/>
                  <a:pt x="2419" y="2001"/>
                  <a:pt x="2419" y="2000"/>
                </a:cubicBezTo>
                <a:cubicBezTo>
                  <a:pt x="2405" y="1978"/>
                  <a:pt x="2389" y="1958"/>
                  <a:pt x="2371" y="1939"/>
                </a:cubicBezTo>
                <a:cubicBezTo>
                  <a:pt x="2361" y="1928"/>
                  <a:pt x="2352" y="1919"/>
                  <a:pt x="2341" y="1910"/>
                </a:cubicBezTo>
                <a:cubicBezTo>
                  <a:pt x="2328" y="1898"/>
                  <a:pt x="2313" y="1887"/>
                  <a:pt x="2299" y="1876"/>
                </a:cubicBezTo>
                <a:cubicBezTo>
                  <a:pt x="2293" y="1872"/>
                  <a:pt x="2287" y="1868"/>
                  <a:pt x="2281" y="1864"/>
                </a:cubicBezTo>
                <a:cubicBezTo>
                  <a:pt x="2265" y="1853"/>
                  <a:pt x="2248" y="1843"/>
                  <a:pt x="2230" y="1834"/>
                </a:cubicBezTo>
                <a:cubicBezTo>
                  <a:pt x="2226" y="1831"/>
                  <a:pt x="2222" y="1829"/>
                  <a:pt x="2217" y="1826"/>
                </a:cubicBezTo>
                <a:cubicBezTo>
                  <a:pt x="2102" y="1766"/>
                  <a:pt x="1958" y="1722"/>
                  <a:pt x="1802" y="1658"/>
                </a:cubicBezTo>
                <a:cubicBezTo>
                  <a:pt x="1534" y="1549"/>
                  <a:pt x="1230" y="1378"/>
                  <a:pt x="975" y="953"/>
                </a:cubicBezTo>
                <a:lnTo>
                  <a:pt x="975" y="952"/>
                </a:lnTo>
                <a:cubicBezTo>
                  <a:pt x="902" y="830"/>
                  <a:pt x="839" y="700"/>
                  <a:pt x="788" y="567"/>
                </a:cubicBezTo>
                <a:lnTo>
                  <a:pt x="800" y="562"/>
                </a:lnTo>
                <a:cubicBezTo>
                  <a:pt x="852" y="695"/>
                  <a:pt x="914" y="824"/>
                  <a:pt x="986" y="946"/>
                </a:cubicBezTo>
                <a:cubicBezTo>
                  <a:pt x="1240" y="1369"/>
                  <a:pt x="1540" y="1536"/>
                  <a:pt x="1807" y="1646"/>
                </a:cubicBezTo>
                <a:cubicBezTo>
                  <a:pt x="1957" y="1707"/>
                  <a:pt x="2096" y="1750"/>
                  <a:pt x="2211" y="1808"/>
                </a:cubicBezTo>
                <a:cubicBezTo>
                  <a:pt x="2215" y="1810"/>
                  <a:pt x="2219" y="1812"/>
                  <a:pt x="2224" y="1815"/>
                </a:cubicBezTo>
                <a:cubicBezTo>
                  <a:pt x="2239" y="1823"/>
                  <a:pt x="2256" y="1833"/>
                  <a:pt x="2271" y="1842"/>
                </a:cubicBezTo>
                <a:cubicBezTo>
                  <a:pt x="2277" y="1845"/>
                  <a:pt x="2283" y="1849"/>
                  <a:pt x="2288" y="1853"/>
                </a:cubicBezTo>
                <a:cubicBezTo>
                  <a:pt x="2300" y="1860"/>
                  <a:pt x="2311" y="1868"/>
                  <a:pt x="2321" y="1876"/>
                </a:cubicBezTo>
                <a:cubicBezTo>
                  <a:pt x="2331" y="1883"/>
                  <a:pt x="2340" y="1891"/>
                  <a:pt x="2349" y="1899"/>
                </a:cubicBezTo>
                <a:cubicBezTo>
                  <a:pt x="2380" y="1927"/>
                  <a:pt x="2408" y="1958"/>
                  <a:pt x="2430" y="1993"/>
                </a:cubicBezTo>
                <a:cubicBezTo>
                  <a:pt x="2435" y="2001"/>
                  <a:pt x="2440" y="2009"/>
                  <a:pt x="2445" y="2018"/>
                </a:cubicBezTo>
                <a:moveTo>
                  <a:pt x="2476" y="2071"/>
                </a:moveTo>
                <a:cubicBezTo>
                  <a:pt x="2482" y="2084"/>
                  <a:pt x="2488" y="2097"/>
                  <a:pt x="2495" y="2109"/>
                </a:cubicBezTo>
                <a:cubicBezTo>
                  <a:pt x="2487" y="2104"/>
                  <a:pt x="2480" y="2099"/>
                  <a:pt x="2472" y="2094"/>
                </a:cubicBezTo>
                <a:cubicBezTo>
                  <a:pt x="2462" y="2075"/>
                  <a:pt x="2453" y="2057"/>
                  <a:pt x="2443" y="2040"/>
                </a:cubicBezTo>
                <a:cubicBezTo>
                  <a:pt x="2454" y="2049"/>
                  <a:pt x="2465" y="2060"/>
                  <a:pt x="2476" y="2071"/>
                </a:cubicBezTo>
                <a:moveTo>
                  <a:pt x="2508" y="2139"/>
                </a:moveTo>
                <a:cubicBezTo>
                  <a:pt x="2516" y="2157"/>
                  <a:pt x="2524" y="2175"/>
                  <a:pt x="2531" y="2193"/>
                </a:cubicBezTo>
                <a:lnTo>
                  <a:pt x="2512" y="2181"/>
                </a:lnTo>
                <a:cubicBezTo>
                  <a:pt x="2503" y="2162"/>
                  <a:pt x="2495" y="2142"/>
                  <a:pt x="2486" y="2123"/>
                </a:cubicBezTo>
                <a:cubicBezTo>
                  <a:pt x="2494" y="2128"/>
                  <a:pt x="2501" y="2134"/>
                  <a:pt x="2508" y="2139"/>
                </a:cubicBezTo>
                <a:moveTo>
                  <a:pt x="2541" y="2220"/>
                </a:moveTo>
                <a:cubicBezTo>
                  <a:pt x="2549" y="2238"/>
                  <a:pt x="2556" y="2257"/>
                  <a:pt x="2562" y="2276"/>
                </a:cubicBezTo>
                <a:cubicBezTo>
                  <a:pt x="2556" y="2273"/>
                  <a:pt x="2550" y="2270"/>
                  <a:pt x="2545" y="2266"/>
                </a:cubicBezTo>
                <a:cubicBezTo>
                  <a:pt x="2537" y="2246"/>
                  <a:pt x="2530" y="2227"/>
                  <a:pt x="2523" y="2208"/>
                </a:cubicBezTo>
                <a:cubicBezTo>
                  <a:pt x="2530" y="2212"/>
                  <a:pt x="2536" y="2216"/>
                  <a:pt x="2541" y="2220"/>
                </a:cubicBezTo>
                <a:moveTo>
                  <a:pt x="2571" y="2302"/>
                </a:moveTo>
                <a:cubicBezTo>
                  <a:pt x="2658" y="2575"/>
                  <a:pt x="2689" y="2896"/>
                  <a:pt x="2717" y="3217"/>
                </a:cubicBezTo>
                <a:cubicBezTo>
                  <a:pt x="2731" y="3377"/>
                  <a:pt x="2744" y="3537"/>
                  <a:pt x="2763" y="3692"/>
                </a:cubicBezTo>
                <a:cubicBezTo>
                  <a:pt x="2763" y="3700"/>
                  <a:pt x="2764" y="3709"/>
                  <a:pt x="2766" y="3718"/>
                </a:cubicBezTo>
                <a:cubicBezTo>
                  <a:pt x="2771" y="3766"/>
                  <a:pt x="2778" y="3814"/>
                  <a:pt x="2786" y="3861"/>
                </a:cubicBezTo>
                <a:cubicBezTo>
                  <a:pt x="2787" y="3873"/>
                  <a:pt x="2790" y="3886"/>
                  <a:pt x="2791" y="3898"/>
                </a:cubicBezTo>
                <a:cubicBezTo>
                  <a:pt x="2798" y="3941"/>
                  <a:pt x="2807" y="3984"/>
                  <a:pt x="2816" y="4026"/>
                </a:cubicBezTo>
                <a:cubicBezTo>
                  <a:pt x="2820" y="4050"/>
                  <a:pt x="2826" y="4074"/>
                  <a:pt x="2831" y="4098"/>
                </a:cubicBezTo>
                <a:cubicBezTo>
                  <a:pt x="2844" y="4149"/>
                  <a:pt x="2858" y="4199"/>
                  <a:pt x="2874" y="4246"/>
                </a:cubicBezTo>
                <a:cubicBezTo>
                  <a:pt x="2879" y="4273"/>
                  <a:pt x="2883" y="4299"/>
                  <a:pt x="2888" y="4325"/>
                </a:cubicBezTo>
                <a:cubicBezTo>
                  <a:pt x="2851" y="4227"/>
                  <a:pt x="2822" y="4125"/>
                  <a:pt x="2801" y="4022"/>
                </a:cubicBezTo>
                <a:cubicBezTo>
                  <a:pt x="2796" y="3996"/>
                  <a:pt x="2790" y="3968"/>
                  <a:pt x="2786" y="3941"/>
                </a:cubicBezTo>
                <a:cubicBezTo>
                  <a:pt x="2780" y="3914"/>
                  <a:pt x="2775" y="3885"/>
                  <a:pt x="2771" y="3857"/>
                </a:cubicBezTo>
                <a:cubicBezTo>
                  <a:pt x="2769" y="3843"/>
                  <a:pt x="2767" y="3831"/>
                  <a:pt x="2765" y="3817"/>
                </a:cubicBezTo>
                <a:cubicBezTo>
                  <a:pt x="2759" y="3774"/>
                  <a:pt x="2753" y="3730"/>
                  <a:pt x="2748" y="3686"/>
                </a:cubicBezTo>
                <a:cubicBezTo>
                  <a:pt x="2747" y="3677"/>
                  <a:pt x="2746" y="3669"/>
                  <a:pt x="2745" y="3660"/>
                </a:cubicBezTo>
                <a:cubicBezTo>
                  <a:pt x="2729" y="3515"/>
                  <a:pt x="2717" y="3367"/>
                  <a:pt x="2703" y="3218"/>
                </a:cubicBezTo>
                <a:cubicBezTo>
                  <a:pt x="2676" y="2891"/>
                  <a:pt x="2643" y="2565"/>
                  <a:pt x="2553" y="2292"/>
                </a:cubicBezTo>
                <a:cubicBezTo>
                  <a:pt x="2560" y="2296"/>
                  <a:pt x="2565" y="2299"/>
                  <a:pt x="2571" y="2302"/>
                </a:cubicBezTo>
                <a:moveTo>
                  <a:pt x="7864" y="11706"/>
                </a:moveTo>
                <a:cubicBezTo>
                  <a:pt x="7862" y="11713"/>
                  <a:pt x="7861" y="11720"/>
                  <a:pt x="7861" y="11728"/>
                </a:cubicBezTo>
                <a:cubicBezTo>
                  <a:pt x="7860" y="11726"/>
                  <a:pt x="7860" y="11724"/>
                  <a:pt x="7860" y="11724"/>
                </a:cubicBezTo>
                <a:cubicBezTo>
                  <a:pt x="7861" y="11717"/>
                  <a:pt x="7862" y="11712"/>
                  <a:pt x="7864" y="11706"/>
                </a:cubicBezTo>
                <a:moveTo>
                  <a:pt x="7897" y="11853"/>
                </a:moveTo>
                <a:cubicBezTo>
                  <a:pt x="7905" y="11890"/>
                  <a:pt x="7913" y="11928"/>
                  <a:pt x="7921" y="11965"/>
                </a:cubicBezTo>
                <a:cubicBezTo>
                  <a:pt x="7931" y="12009"/>
                  <a:pt x="7943" y="12053"/>
                  <a:pt x="7954" y="12098"/>
                </a:cubicBezTo>
                <a:cubicBezTo>
                  <a:pt x="7956" y="12103"/>
                  <a:pt x="7957" y="12107"/>
                  <a:pt x="7958" y="12112"/>
                </a:cubicBezTo>
                <a:cubicBezTo>
                  <a:pt x="8038" y="12399"/>
                  <a:pt x="8173" y="12738"/>
                  <a:pt x="8421" y="13166"/>
                </a:cubicBezTo>
                <a:lnTo>
                  <a:pt x="8410" y="13173"/>
                </a:lnTo>
                <a:cubicBezTo>
                  <a:pt x="8147" y="12722"/>
                  <a:pt x="8012" y="12369"/>
                  <a:pt x="7933" y="12070"/>
                </a:cubicBezTo>
                <a:cubicBezTo>
                  <a:pt x="7931" y="12059"/>
                  <a:pt x="7928" y="12048"/>
                  <a:pt x="7925" y="12037"/>
                </a:cubicBezTo>
                <a:cubicBezTo>
                  <a:pt x="7923" y="12030"/>
                  <a:pt x="7921" y="12022"/>
                  <a:pt x="7919" y="12014"/>
                </a:cubicBezTo>
                <a:cubicBezTo>
                  <a:pt x="7918" y="12011"/>
                  <a:pt x="7917" y="12008"/>
                  <a:pt x="7917" y="12005"/>
                </a:cubicBezTo>
                <a:cubicBezTo>
                  <a:pt x="7909" y="11953"/>
                  <a:pt x="7902" y="11902"/>
                  <a:pt x="7897" y="11853"/>
                </a:cubicBezTo>
                <a:moveTo>
                  <a:pt x="3106" y="4627"/>
                </a:moveTo>
                <a:cubicBezTo>
                  <a:pt x="3105" y="4631"/>
                  <a:pt x="3105" y="4637"/>
                  <a:pt x="3105" y="4642"/>
                </a:cubicBezTo>
                <a:cubicBezTo>
                  <a:pt x="3080" y="4627"/>
                  <a:pt x="3058" y="4608"/>
                  <a:pt x="3038" y="4586"/>
                </a:cubicBezTo>
                <a:cubicBezTo>
                  <a:pt x="3038" y="4580"/>
                  <a:pt x="3038" y="4573"/>
                  <a:pt x="3037" y="4566"/>
                </a:cubicBezTo>
                <a:cubicBezTo>
                  <a:pt x="3057" y="4589"/>
                  <a:pt x="3080" y="4609"/>
                  <a:pt x="3106" y="4627"/>
                </a:cubicBezTo>
                <a:moveTo>
                  <a:pt x="2904" y="4328"/>
                </a:moveTo>
                <a:cubicBezTo>
                  <a:pt x="2916" y="4360"/>
                  <a:pt x="2929" y="4390"/>
                  <a:pt x="2944" y="4420"/>
                </a:cubicBezTo>
                <a:cubicBezTo>
                  <a:pt x="2945" y="4433"/>
                  <a:pt x="2947" y="4445"/>
                  <a:pt x="2948" y="4457"/>
                </a:cubicBezTo>
                <a:cubicBezTo>
                  <a:pt x="2944" y="4450"/>
                  <a:pt x="2940" y="4441"/>
                  <a:pt x="2936" y="4432"/>
                </a:cubicBezTo>
                <a:cubicBezTo>
                  <a:pt x="2929" y="4421"/>
                  <a:pt x="2924" y="4409"/>
                  <a:pt x="2918" y="4397"/>
                </a:cubicBezTo>
                <a:cubicBezTo>
                  <a:pt x="2914" y="4374"/>
                  <a:pt x="2908" y="4352"/>
                  <a:pt x="2904" y="4328"/>
                </a:cubicBezTo>
                <a:moveTo>
                  <a:pt x="3020" y="4544"/>
                </a:moveTo>
                <a:cubicBezTo>
                  <a:pt x="3020" y="4551"/>
                  <a:pt x="3020" y="4559"/>
                  <a:pt x="3020" y="4566"/>
                </a:cubicBezTo>
                <a:cubicBezTo>
                  <a:pt x="3001" y="4544"/>
                  <a:pt x="2984" y="4519"/>
                  <a:pt x="2969" y="4493"/>
                </a:cubicBezTo>
                <a:cubicBezTo>
                  <a:pt x="2967" y="4482"/>
                  <a:pt x="2966" y="4471"/>
                  <a:pt x="2964" y="4459"/>
                </a:cubicBezTo>
                <a:cubicBezTo>
                  <a:pt x="2970" y="4468"/>
                  <a:pt x="2974" y="4476"/>
                  <a:pt x="2979" y="4484"/>
                </a:cubicBezTo>
                <a:cubicBezTo>
                  <a:pt x="2991" y="4505"/>
                  <a:pt x="3004" y="4525"/>
                  <a:pt x="3020" y="4544"/>
                </a:cubicBezTo>
                <a:moveTo>
                  <a:pt x="4611" y="5018"/>
                </a:moveTo>
                <a:lnTo>
                  <a:pt x="4611" y="5018"/>
                </a:lnTo>
                <a:cubicBezTo>
                  <a:pt x="4721" y="5202"/>
                  <a:pt x="4765" y="5422"/>
                  <a:pt x="4784" y="5668"/>
                </a:cubicBezTo>
                <a:cubicBezTo>
                  <a:pt x="4783" y="5690"/>
                  <a:pt x="4782" y="5712"/>
                  <a:pt x="4780" y="5735"/>
                </a:cubicBezTo>
                <a:cubicBezTo>
                  <a:pt x="4780" y="5738"/>
                  <a:pt x="4778" y="5742"/>
                  <a:pt x="4776" y="5745"/>
                </a:cubicBezTo>
                <a:cubicBezTo>
                  <a:pt x="4776" y="5731"/>
                  <a:pt x="4775" y="5716"/>
                  <a:pt x="4774" y="5702"/>
                </a:cubicBezTo>
                <a:cubicBezTo>
                  <a:pt x="4757" y="5444"/>
                  <a:pt x="4715" y="5214"/>
                  <a:pt x="4601" y="5024"/>
                </a:cubicBezTo>
                <a:lnTo>
                  <a:pt x="4601" y="5024"/>
                </a:lnTo>
                <a:cubicBezTo>
                  <a:pt x="4539" y="4921"/>
                  <a:pt x="4458" y="4833"/>
                  <a:pt x="4361" y="4763"/>
                </a:cubicBezTo>
                <a:cubicBezTo>
                  <a:pt x="4311" y="4726"/>
                  <a:pt x="4258" y="4692"/>
                  <a:pt x="4203" y="4662"/>
                </a:cubicBezTo>
                <a:cubicBezTo>
                  <a:pt x="4207" y="4659"/>
                  <a:pt x="4210" y="4656"/>
                  <a:pt x="4212" y="4653"/>
                </a:cubicBezTo>
                <a:cubicBezTo>
                  <a:pt x="4267" y="4683"/>
                  <a:pt x="4318" y="4717"/>
                  <a:pt x="4368" y="4753"/>
                </a:cubicBezTo>
                <a:cubicBezTo>
                  <a:pt x="4466" y="4824"/>
                  <a:pt x="4549" y="4914"/>
                  <a:pt x="4611" y="5018"/>
                </a:cubicBezTo>
                <a:moveTo>
                  <a:pt x="4196" y="4644"/>
                </a:moveTo>
                <a:cubicBezTo>
                  <a:pt x="4193" y="4647"/>
                  <a:pt x="4190" y="4649"/>
                  <a:pt x="4187" y="4653"/>
                </a:cubicBezTo>
                <a:cubicBezTo>
                  <a:pt x="4167" y="4642"/>
                  <a:pt x="4148" y="4633"/>
                  <a:pt x="4129" y="4623"/>
                </a:cubicBezTo>
                <a:cubicBezTo>
                  <a:pt x="4133" y="4621"/>
                  <a:pt x="4136" y="4618"/>
                  <a:pt x="4140" y="4615"/>
                </a:cubicBezTo>
                <a:cubicBezTo>
                  <a:pt x="4158" y="4624"/>
                  <a:pt x="4177" y="4634"/>
                  <a:pt x="4196" y="4644"/>
                </a:cubicBezTo>
                <a:moveTo>
                  <a:pt x="4123" y="4608"/>
                </a:moveTo>
                <a:cubicBezTo>
                  <a:pt x="4119" y="4610"/>
                  <a:pt x="4116" y="4613"/>
                  <a:pt x="4112" y="4615"/>
                </a:cubicBezTo>
                <a:cubicBezTo>
                  <a:pt x="4093" y="4607"/>
                  <a:pt x="4074" y="4599"/>
                  <a:pt x="4055" y="4592"/>
                </a:cubicBezTo>
                <a:cubicBezTo>
                  <a:pt x="4060" y="4589"/>
                  <a:pt x="4064" y="4587"/>
                  <a:pt x="4070" y="4585"/>
                </a:cubicBezTo>
                <a:cubicBezTo>
                  <a:pt x="4087" y="4592"/>
                  <a:pt x="4105" y="4599"/>
                  <a:pt x="4123" y="4608"/>
                </a:cubicBezTo>
                <a:moveTo>
                  <a:pt x="4791" y="5790"/>
                </a:moveTo>
                <a:cubicBezTo>
                  <a:pt x="4791" y="5795"/>
                  <a:pt x="4791" y="5800"/>
                  <a:pt x="4791" y="5805"/>
                </a:cubicBezTo>
                <a:cubicBezTo>
                  <a:pt x="4793" y="5837"/>
                  <a:pt x="4794" y="5869"/>
                  <a:pt x="4795" y="5901"/>
                </a:cubicBezTo>
                <a:cubicBezTo>
                  <a:pt x="4797" y="5991"/>
                  <a:pt x="4798" y="6082"/>
                  <a:pt x="4799" y="6176"/>
                </a:cubicBezTo>
                <a:cubicBezTo>
                  <a:pt x="4803" y="6632"/>
                  <a:pt x="4808" y="7145"/>
                  <a:pt x="4995" y="7673"/>
                </a:cubicBezTo>
                <a:cubicBezTo>
                  <a:pt x="5061" y="7861"/>
                  <a:pt x="5146" y="8042"/>
                  <a:pt x="5250" y="8213"/>
                </a:cubicBezTo>
                <a:lnTo>
                  <a:pt x="5250" y="8213"/>
                </a:lnTo>
                <a:cubicBezTo>
                  <a:pt x="5392" y="8446"/>
                  <a:pt x="5558" y="8664"/>
                  <a:pt x="5745" y="8862"/>
                </a:cubicBezTo>
                <a:cubicBezTo>
                  <a:pt x="5737" y="8860"/>
                  <a:pt x="5730" y="8857"/>
                  <a:pt x="5722" y="8855"/>
                </a:cubicBezTo>
                <a:cubicBezTo>
                  <a:pt x="5540" y="8660"/>
                  <a:pt x="5378" y="8447"/>
                  <a:pt x="5239" y="8219"/>
                </a:cubicBezTo>
                <a:cubicBezTo>
                  <a:pt x="5136" y="8048"/>
                  <a:pt x="5050" y="7866"/>
                  <a:pt x="4984" y="7677"/>
                </a:cubicBezTo>
                <a:cubicBezTo>
                  <a:pt x="4796" y="7147"/>
                  <a:pt x="4790" y="6632"/>
                  <a:pt x="4787" y="6176"/>
                </a:cubicBezTo>
                <a:cubicBezTo>
                  <a:pt x="4785" y="6083"/>
                  <a:pt x="4784" y="5992"/>
                  <a:pt x="4783" y="5905"/>
                </a:cubicBezTo>
                <a:cubicBezTo>
                  <a:pt x="4786" y="5866"/>
                  <a:pt x="4788" y="5828"/>
                  <a:pt x="4791" y="5790"/>
                </a:cubicBezTo>
                <a:moveTo>
                  <a:pt x="4049" y="4577"/>
                </a:moveTo>
                <a:cubicBezTo>
                  <a:pt x="4045" y="4579"/>
                  <a:pt x="4040" y="4582"/>
                  <a:pt x="4035" y="4584"/>
                </a:cubicBezTo>
                <a:cubicBezTo>
                  <a:pt x="4016" y="4578"/>
                  <a:pt x="3998" y="4571"/>
                  <a:pt x="3980" y="4565"/>
                </a:cubicBezTo>
                <a:cubicBezTo>
                  <a:pt x="3987" y="4563"/>
                  <a:pt x="3995" y="4561"/>
                  <a:pt x="4002" y="4559"/>
                </a:cubicBezTo>
                <a:cubicBezTo>
                  <a:pt x="4018" y="4565"/>
                  <a:pt x="4034" y="4570"/>
                  <a:pt x="4049" y="4577"/>
                </a:cubicBezTo>
                <a:moveTo>
                  <a:pt x="3976" y="4551"/>
                </a:moveTo>
                <a:cubicBezTo>
                  <a:pt x="3969" y="4553"/>
                  <a:pt x="3962" y="4555"/>
                  <a:pt x="3954" y="4558"/>
                </a:cubicBezTo>
                <a:cubicBezTo>
                  <a:pt x="3938" y="4553"/>
                  <a:pt x="3921" y="4548"/>
                  <a:pt x="3905" y="4544"/>
                </a:cubicBezTo>
                <a:cubicBezTo>
                  <a:pt x="3919" y="4544"/>
                  <a:pt x="3934" y="4544"/>
                  <a:pt x="3949" y="4544"/>
                </a:cubicBezTo>
                <a:cubicBezTo>
                  <a:pt x="3958" y="4546"/>
                  <a:pt x="3967" y="4548"/>
                  <a:pt x="3976" y="4551"/>
                </a:cubicBezTo>
                <a:moveTo>
                  <a:pt x="2341" y="1886"/>
                </a:moveTo>
                <a:cubicBezTo>
                  <a:pt x="2344" y="1890"/>
                  <a:pt x="2346" y="1894"/>
                  <a:pt x="2349" y="1899"/>
                </a:cubicBezTo>
                <a:cubicBezTo>
                  <a:pt x="2340" y="1891"/>
                  <a:pt x="2331" y="1883"/>
                  <a:pt x="2321" y="1876"/>
                </a:cubicBezTo>
                <a:cubicBezTo>
                  <a:pt x="2305" y="1850"/>
                  <a:pt x="2285" y="1826"/>
                  <a:pt x="2264" y="1803"/>
                </a:cubicBezTo>
                <a:cubicBezTo>
                  <a:pt x="2256" y="1794"/>
                  <a:pt x="2247" y="1786"/>
                  <a:pt x="2239" y="1779"/>
                </a:cubicBezTo>
                <a:cubicBezTo>
                  <a:pt x="2226" y="1767"/>
                  <a:pt x="2211" y="1756"/>
                  <a:pt x="2196" y="1746"/>
                </a:cubicBezTo>
                <a:cubicBezTo>
                  <a:pt x="2191" y="1743"/>
                  <a:pt x="2186" y="1740"/>
                  <a:pt x="2182" y="1737"/>
                </a:cubicBezTo>
                <a:cubicBezTo>
                  <a:pt x="2158" y="1723"/>
                  <a:pt x="2133" y="1710"/>
                  <a:pt x="2107" y="1700"/>
                </a:cubicBezTo>
                <a:cubicBezTo>
                  <a:pt x="1855" y="1596"/>
                  <a:pt x="1493" y="1625"/>
                  <a:pt x="1097" y="964"/>
                </a:cubicBezTo>
                <a:cubicBezTo>
                  <a:pt x="1097" y="963"/>
                  <a:pt x="1096" y="963"/>
                  <a:pt x="1096" y="963"/>
                </a:cubicBezTo>
                <a:cubicBezTo>
                  <a:pt x="1046" y="880"/>
                  <a:pt x="995" y="786"/>
                  <a:pt x="945" y="680"/>
                </a:cubicBezTo>
                <a:lnTo>
                  <a:pt x="956" y="675"/>
                </a:lnTo>
                <a:cubicBezTo>
                  <a:pt x="1007" y="781"/>
                  <a:pt x="1056" y="874"/>
                  <a:pt x="1106" y="956"/>
                </a:cubicBezTo>
                <a:cubicBezTo>
                  <a:pt x="1370" y="1396"/>
                  <a:pt x="1615" y="1527"/>
                  <a:pt x="1825" y="1598"/>
                </a:cubicBezTo>
                <a:cubicBezTo>
                  <a:pt x="1930" y="1633"/>
                  <a:pt x="2026" y="1653"/>
                  <a:pt x="2112" y="1688"/>
                </a:cubicBezTo>
                <a:cubicBezTo>
                  <a:pt x="2133" y="1697"/>
                  <a:pt x="2153" y="1707"/>
                  <a:pt x="2173" y="1718"/>
                </a:cubicBezTo>
                <a:cubicBezTo>
                  <a:pt x="2178" y="1721"/>
                  <a:pt x="2183" y="1724"/>
                  <a:pt x="2187" y="1726"/>
                </a:cubicBezTo>
                <a:cubicBezTo>
                  <a:pt x="2199" y="1733"/>
                  <a:pt x="2211" y="1741"/>
                  <a:pt x="2222" y="1750"/>
                </a:cubicBezTo>
                <a:cubicBezTo>
                  <a:pt x="2231" y="1755"/>
                  <a:pt x="2239" y="1762"/>
                  <a:pt x="2246" y="1769"/>
                </a:cubicBezTo>
                <a:cubicBezTo>
                  <a:pt x="2281" y="1799"/>
                  <a:pt x="2310" y="1834"/>
                  <a:pt x="2333" y="1872"/>
                </a:cubicBezTo>
                <a:cubicBezTo>
                  <a:pt x="2336" y="1877"/>
                  <a:pt x="2338" y="1881"/>
                  <a:pt x="2341" y="1886"/>
                </a:cubicBezTo>
                <a:moveTo>
                  <a:pt x="2371" y="1939"/>
                </a:moveTo>
                <a:cubicBezTo>
                  <a:pt x="2378" y="1953"/>
                  <a:pt x="2386" y="1967"/>
                  <a:pt x="2392" y="1981"/>
                </a:cubicBezTo>
                <a:cubicBezTo>
                  <a:pt x="2386" y="1977"/>
                  <a:pt x="2379" y="1973"/>
                  <a:pt x="2372" y="1968"/>
                </a:cubicBezTo>
                <a:cubicBezTo>
                  <a:pt x="2363" y="1948"/>
                  <a:pt x="2352" y="1929"/>
                  <a:pt x="2341" y="1910"/>
                </a:cubicBezTo>
                <a:cubicBezTo>
                  <a:pt x="2352" y="1919"/>
                  <a:pt x="2361" y="1928"/>
                  <a:pt x="2371" y="1939"/>
                </a:cubicBezTo>
                <a:moveTo>
                  <a:pt x="2405" y="2008"/>
                </a:moveTo>
                <a:cubicBezTo>
                  <a:pt x="2413" y="2027"/>
                  <a:pt x="2420" y="2046"/>
                  <a:pt x="2428" y="2066"/>
                </a:cubicBezTo>
                <a:cubicBezTo>
                  <a:pt x="2423" y="2063"/>
                  <a:pt x="2417" y="2060"/>
                  <a:pt x="2411" y="2056"/>
                </a:cubicBezTo>
                <a:cubicBezTo>
                  <a:pt x="2403" y="2035"/>
                  <a:pt x="2394" y="2015"/>
                  <a:pt x="2385" y="1994"/>
                </a:cubicBezTo>
                <a:cubicBezTo>
                  <a:pt x="2391" y="1999"/>
                  <a:pt x="2398" y="2003"/>
                  <a:pt x="2405" y="2008"/>
                </a:cubicBezTo>
                <a:moveTo>
                  <a:pt x="3902" y="4531"/>
                </a:moveTo>
                <a:cubicBezTo>
                  <a:pt x="3887" y="4532"/>
                  <a:pt x="3874" y="4533"/>
                  <a:pt x="3860" y="4535"/>
                </a:cubicBezTo>
                <a:cubicBezTo>
                  <a:pt x="3838" y="4530"/>
                  <a:pt x="3817" y="4527"/>
                  <a:pt x="3796" y="4524"/>
                </a:cubicBezTo>
                <a:cubicBezTo>
                  <a:pt x="3781" y="4521"/>
                  <a:pt x="3767" y="4520"/>
                  <a:pt x="3753" y="4518"/>
                </a:cubicBezTo>
                <a:cubicBezTo>
                  <a:pt x="3734" y="4517"/>
                  <a:pt x="3716" y="4515"/>
                  <a:pt x="3698" y="4514"/>
                </a:cubicBezTo>
                <a:cubicBezTo>
                  <a:pt x="3691" y="4513"/>
                  <a:pt x="3683" y="4513"/>
                  <a:pt x="3676" y="4512"/>
                </a:cubicBezTo>
                <a:cubicBezTo>
                  <a:pt x="3611" y="4509"/>
                  <a:pt x="3550" y="4509"/>
                  <a:pt x="3491" y="4509"/>
                </a:cubicBezTo>
                <a:cubicBezTo>
                  <a:pt x="3374" y="4509"/>
                  <a:pt x="3267" y="4509"/>
                  <a:pt x="3169" y="4474"/>
                </a:cubicBezTo>
                <a:cubicBezTo>
                  <a:pt x="3155" y="4469"/>
                  <a:pt x="3140" y="4463"/>
                  <a:pt x="3126" y="4457"/>
                </a:cubicBezTo>
                <a:cubicBezTo>
                  <a:pt x="3127" y="4452"/>
                  <a:pt x="3127" y="4448"/>
                  <a:pt x="3127" y="4443"/>
                </a:cubicBezTo>
                <a:cubicBezTo>
                  <a:pt x="3142" y="4450"/>
                  <a:pt x="3157" y="4457"/>
                  <a:pt x="3173" y="4463"/>
                </a:cubicBezTo>
                <a:cubicBezTo>
                  <a:pt x="3310" y="4511"/>
                  <a:pt x="3468" y="4491"/>
                  <a:pt x="3654" y="4499"/>
                </a:cubicBezTo>
                <a:cubicBezTo>
                  <a:pt x="3661" y="4499"/>
                  <a:pt x="3668" y="4499"/>
                  <a:pt x="3675" y="4500"/>
                </a:cubicBezTo>
                <a:lnTo>
                  <a:pt x="3678" y="4500"/>
                </a:lnTo>
                <a:cubicBezTo>
                  <a:pt x="3688" y="4501"/>
                  <a:pt x="3699" y="4502"/>
                  <a:pt x="3710" y="4502"/>
                </a:cubicBezTo>
                <a:cubicBezTo>
                  <a:pt x="3724" y="4503"/>
                  <a:pt x="3738" y="4505"/>
                  <a:pt x="3751" y="4506"/>
                </a:cubicBezTo>
                <a:cubicBezTo>
                  <a:pt x="3802" y="4511"/>
                  <a:pt x="3853" y="4520"/>
                  <a:pt x="3902" y="4531"/>
                </a:cubicBezTo>
                <a:moveTo>
                  <a:pt x="2438" y="2090"/>
                </a:moveTo>
                <a:cubicBezTo>
                  <a:pt x="2445" y="2110"/>
                  <a:pt x="2451" y="2130"/>
                  <a:pt x="2458" y="2150"/>
                </a:cubicBezTo>
                <a:cubicBezTo>
                  <a:pt x="2453" y="2147"/>
                  <a:pt x="2448" y="2144"/>
                  <a:pt x="2443" y="2141"/>
                </a:cubicBezTo>
                <a:cubicBezTo>
                  <a:pt x="2435" y="2120"/>
                  <a:pt x="2428" y="2100"/>
                  <a:pt x="2420" y="2080"/>
                </a:cubicBezTo>
                <a:cubicBezTo>
                  <a:pt x="2427" y="2083"/>
                  <a:pt x="2432" y="2087"/>
                  <a:pt x="2437" y="2090"/>
                </a:cubicBezTo>
                <a:lnTo>
                  <a:pt x="2438" y="2090"/>
                </a:lnTo>
                <a:moveTo>
                  <a:pt x="2466" y="2173"/>
                </a:moveTo>
                <a:cubicBezTo>
                  <a:pt x="2472" y="2193"/>
                  <a:pt x="2477" y="2212"/>
                  <a:pt x="2483" y="2232"/>
                </a:cubicBezTo>
                <a:lnTo>
                  <a:pt x="2468" y="2224"/>
                </a:lnTo>
                <a:cubicBezTo>
                  <a:pt x="2462" y="2204"/>
                  <a:pt x="2457" y="2184"/>
                  <a:pt x="2450" y="2165"/>
                </a:cubicBezTo>
                <a:cubicBezTo>
                  <a:pt x="2456" y="2168"/>
                  <a:pt x="2461" y="2171"/>
                  <a:pt x="2466" y="2173"/>
                </a:cubicBezTo>
                <a:moveTo>
                  <a:pt x="2490" y="2256"/>
                </a:moveTo>
                <a:cubicBezTo>
                  <a:pt x="2549" y="2479"/>
                  <a:pt x="2582" y="2733"/>
                  <a:pt x="2612" y="2991"/>
                </a:cubicBezTo>
                <a:cubicBezTo>
                  <a:pt x="2635" y="3177"/>
                  <a:pt x="2657" y="3365"/>
                  <a:pt x="2689" y="3545"/>
                </a:cubicBezTo>
                <a:cubicBezTo>
                  <a:pt x="2692" y="3558"/>
                  <a:pt x="2694" y="3571"/>
                  <a:pt x="2696" y="3584"/>
                </a:cubicBezTo>
                <a:cubicBezTo>
                  <a:pt x="2705" y="3628"/>
                  <a:pt x="2714" y="3672"/>
                  <a:pt x="2723" y="3715"/>
                </a:cubicBezTo>
                <a:cubicBezTo>
                  <a:pt x="2729" y="3740"/>
                  <a:pt x="2735" y="3764"/>
                  <a:pt x="2741" y="3789"/>
                </a:cubicBezTo>
                <a:cubicBezTo>
                  <a:pt x="2755" y="3841"/>
                  <a:pt x="2769" y="3892"/>
                  <a:pt x="2786" y="3941"/>
                </a:cubicBezTo>
                <a:cubicBezTo>
                  <a:pt x="2790" y="3968"/>
                  <a:pt x="2796" y="3996"/>
                  <a:pt x="2801" y="4022"/>
                </a:cubicBezTo>
                <a:cubicBezTo>
                  <a:pt x="2763" y="3920"/>
                  <a:pt x="2733" y="3816"/>
                  <a:pt x="2710" y="3710"/>
                </a:cubicBezTo>
                <a:cubicBezTo>
                  <a:pt x="2703" y="3682"/>
                  <a:pt x="2698" y="3655"/>
                  <a:pt x="2692" y="3628"/>
                </a:cubicBezTo>
                <a:cubicBezTo>
                  <a:pt x="2687" y="3598"/>
                  <a:pt x="2681" y="3569"/>
                  <a:pt x="2676" y="3539"/>
                </a:cubicBezTo>
                <a:cubicBezTo>
                  <a:pt x="2673" y="3526"/>
                  <a:pt x="2671" y="3512"/>
                  <a:pt x="2669" y="3499"/>
                </a:cubicBezTo>
                <a:cubicBezTo>
                  <a:pt x="2641" y="3334"/>
                  <a:pt x="2621" y="3161"/>
                  <a:pt x="2601" y="2992"/>
                </a:cubicBezTo>
                <a:cubicBezTo>
                  <a:pt x="2569" y="2730"/>
                  <a:pt x="2537" y="2473"/>
                  <a:pt x="2475" y="2248"/>
                </a:cubicBezTo>
                <a:cubicBezTo>
                  <a:pt x="2480" y="2251"/>
                  <a:pt x="2485" y="2254"/>
                  <a:pt x="2490" y="2256"/>
                </a:cubicBezTo>
                <a:moveTo>
                  <a:pt x="7453" y="10696"/>
                </a:moveTo>
                <a:cubicBezTo>
                  <a:pt x="7672" y="11061"/>
                  <a:pt x="7734" y="11345"/>
                  <a:pt x="7841" y="11708"/>
                </a:cubicBezTo>
                <a:cubicBezTo>
                  <a:pt x="7841" y="11710"/>
                  <a:pt x="7842" y="11713"/>
                  <a:pt x="7843" y="11716"/>
                </a:cubicBezTo>
                <a:cubicBezTo>
                  <a:pt x="7841" y="11724"/>
                  <a:pt x="7840" y="11733"/>
                  <a:pt x="7838" y="11743"/>
                </a:cubicBezTo>
                <a:cubicBezTo>
                  <a:pt x="7835" y="11732"/>
                  <a:pt x="7832" y="11722"/>
                  <a:pt x="7829" y="11711"/>
                </a:cubicBezTo>
                <a:cubicBezTo>
                  <a:pt x="7723" y="11347"/>
                  <a:pt x="7660" y="11065"/>
                  <a:pt x="7443" y="10702"/>
                </a:cubicBezTo>
                <a:cubicBezTo>
                  <a:pt x="7383" y="10602"/>
                  <a:pt x="7317" y="10506"/>
                  <a:pt x="7248" y="10413"/>
                </a:cubicBezTo>
                <a:cubicBezTo>
                  <a:pt x="6871" y="9907"/>
                  <a:pt x="6363" y="9508"/>
                  <a:pt x="5909" y="9051"/>
                </a:cubicBezTo>
                <a:cubicBezTo>
                  <a:pt x="5890" y="9031"/>
                  <a:pt x="5870" y="9011"/>
                  <a:pt x="5851" y="8992"/>
                </a:cubicBezTo>
                <a:cubicBezTo>
                  <a:pt x="5839" y="8980"/>
                  <a:pt x="5828" y="8968"/>
                  <a:pt x="5817" y="8955"/>
                </a:cubicBezTo>
                <a:cubicBezTo>
                  <a:pt x="5842" y="8976"/>
                  <a:pt x="5867" y="8997"/>
                  <a:pt x="5893" y="9017"/>
                </a:cubicBezTo>
                <a:cubicBezTo>
                  <a:pt x="6353" y="9484"/>
                  <a:pt x="6872" y="9889"/>
                  <a:pt x="7257" y="10405"/>
                </a:cubicBezTo>
                <a:cubicBezTo>
                  <a:pt x="7328" y="10499"/>
                  <a:pt x="7393" y="10596"/>
                  <a:pt x="7453" y="10696"/>
                </a:cubicBezTo>
                <a:moveTo>
                  <a:pt x="7855" y="11755"/>
                </a:moveTo>
                <a:cubicBezTo>
                  <a:pt x="7856" y="11758"/>
                  <a:pt x="7856" y="11761"/>
                  <a:pt x="7857" y="11763"/>
                </a:cubicBezTo>
                <a:cubicBezTo>
                  <a:pt x="7856" y="11774"/>
                  <a:pt x="7856" y="11785"/>
                  <a:pt x="7854" y="11796"/>
                </a:cubicBezTo>
                <a:lnTo>
                  <a:pt x="7851" y="11783"/>
                </a:lnTo>
                <a:cubicBezTo>
                  <a:pt x="7852" y="11774"/>
                  <a:pt x="7853" y="11765"/>
                  <a:pt x="7855" y="11755"/>
                </a:cubicBezTo>
                <a:moveTo>
                  <a:pt x="7871" y="11807"/>
                </a:moveTo>
                <a:lnTo>
                  <a:pt x="7871" y="11807"/>
                </a:lnTo>
                <a:cubicBezTo>
                  <a:pt x="7871" y="11822"/>
                  <a:pt x="7871" y="11836"/>
                  <a:pt x="7871" y="11850"/>
                </a:cubicBezTo>
                <a:cubicBezTo>
                  <a:pt x="7870" y="11847"/>
                  <a:pt x="7869" y="11845"/>
                  <a:pt x="7868" y="11841"/>
                </a:cubicBezTo>
                <a:lnTo>
                  <a:pt x="7871" y="11807"/>
                </a:lnTo>
                <a:moveTo>
                  <a:pt x="7921" y="11965"/>
                </a:moveTo>
                <a:cubicBezTo>
                  <a:pt x="7933" y="12000"/>
                  <a:pt x="7945" y="12035"/>
                  <a:pt x="7958" y="12071"/>
                </a:cubicBezTo>
                <a:cubicBezTo>
                  <a:pt x="7971" y="12109"/>
                  <a:pt x="7985" y="12147"/>
                  <a:pt x="8001" y="12188"/>
                </a:cubicBezTo>
                <a:cubicBezTo>
                  <a:pt x="8105" y="12460"/>
                  <a:pt x="8256" y="12785"/>
                  <a:pt x="8494" y="13197"/>
                </a:cubicBezTo>
                <a:lnTo>
                  <a:pt x="8484" y="13203"/>
                </a:lnTo>
                <a:cubicBezTo>
                  <a:pt x="8222" y="12752"/>
                  <a:pt x="8067" y="12405"/>
                  <a:pt x="7962" y="12116"/>
                </a:cubicBezTo>
                <a:cubicBezTo>
                  <a:pt x="7959" y="12111"/>
                  <a:pt x="7957" y="12105"/>
                  <a:pt x="7954" y="12099"/>
                </a:cubicBezTo>
                <a:cubicBezTo>
                  <a:pt x="7943" y="12053"/>
                  <a:pt x="7931" y="12009"/>
                  <a:pt x="7921" y="11965"/>
                </a:cubicBezTo>
                <a:moveTo>
                  <a:pt x="3109" y="4434"/>
                </a:moveTo>
                <a:cubicBezTo>
                  <a:pt x="3109" y="4438"/>
                  <a:pt x="3109" y="4443"/>
                  <a:pt x="3109" y="4447"/>
                </a:cubicBezTo>
                <a:cubicBezTo>
                  <a:pt x="3081" y="4433"/>
                  <a:pt x="3056" y="4416"/>
                  <a:pt x="3032" y="4395"/>
                </a:cubicBezTo>
                <a:cubicBezTo>
                  <a:pt x="3031" y="4389"/>
                  <a:pt x="3031" y="4384"/>
                  <a:pt x="3031" y="4378"/>
                </a:cubicBezTo>
                <a:cubicBezTo>
                  <a:pt x="3055" y="4400"/>
                  <a:pt x="3081" y="4419"/>
                  <a:pt x="3109" y="4434"/>
                </a:cubicBezTo>
                <a:moveTo>
                  <a:pt x="2816" y="4026"/>
                </a:moveTo>
                <a:cubicBezTo>
                  <a:pt x="2828" y="4059"/>
                  <a:pt x="2842" y="4092"/>
                  <a:pt x="2857" y="4123"/>
                </a:cubicBezTo>
                <a:cubicBezTo>
                  <a:pt x="2858" y="4136"/>
                  <a:pt x="2860" y="4148"/>
                  <a:pt x="2861" y="4162"/>
                </a:cubicBezTo>
                <a:cubicBezTo>
                  <a:pt x="2851" y="4141"/>
                  <a:pt x="2842" y="4119"/>
                  <a:pt x="2831" y="4098"/>
                </a:cubicBezTo>
                <a:cubicBezTo>
                  <a:pt x="2826" y="4074"/>
                  <a:pt x="2820" y="4050"/>
                  <a:pt x="2816" y="4026"/>
                </a:cubicBezTo>
                <a:moveTo>
                  <a:pt x="3015" y="4363"/>
                </a:moveTo>
                <a:cubicBezTo>
                  <a:pt x="3015" y="4368"/>
                  <a:pt x="3015" y="4374"/>
                  <a:pt x="3015" y="4379"/>
                </a:cubicBezTo>
                <a:cubicBezTo>
                  <a:pt x="2991" y="4357"/>
                  <a:pt x="2970" y="4333"/>
                  <a:pt x="2950" y="4307"/>
                </a:cubicBezTo>
                <a:cubicBezTo>
                  <a:pt x="2950" y="4300"/>
                  <a:pt x="2949" y="4292"/>
                  <a:pt x="2948" y="4284"/>
                </a:cubicBezTo>
                <a:cubicBezTo>
                  <a:pt x="2968" y="4313"/>
                  <a:pt x="2990" y="4339"/>
                  <a:pt x="3015" y="4363"/>
                </a:cubicBezTo>
                <a:moveTo>
                  <a:pt x="2876" y="4164"/>
                </a:moveTo>
                <a:cubicBezTo>
                  <a:pt x="2888" y="4188"/>
                  <a:pt x="2900" y="4209"/>
                  <a:pt x="2912" y="4229"/>
                </a:cubicBezTo>
                <a:cubicBezTo>
                  <a:pt x="2918" y="4239"/>
                  <a:pt x="2925" y="4250"/>
                  <a:pt x="2931" y="4259"/>
                </a:cubicBezTo>
                <a:cubicBezTo>
                  <a:pt x="2931" y="4267"/>
                  <a:pt x="2932" y="4275"/>
                  <a:pt x="2933" y="4283"/>
                </a:cubicBezTo>
                <a:cubicBezTo>
                  <a:pt x="2922" y="4269"/>
                  <a:pt x="2912" y="4253"/>
                  <a:pt x="2902" y="4236"/>
                </a:cubicBezTo>
                <a:cubicBezTo>
                  <a:pt x="2902" y="4235"/>
                  <a:pt x="2902" y="4235"/>
                  <a:pt x="2902" y="4235"/>
                </a:cubicBezTo>
                <a:cubicBezTo>
                  <a:pt x="2895" y="4224"/>
                  <a:pt x="2888" y="4212"/>
                  <a:pt x="2882" y="4201"/>
                </a:cubicBezTo>
                <a:cubicBezTo>
                  <a:pt x="2880" y="4189"/>
                  <a:pt x="2878" y="4177"/>
                  <a:pt x="2876" y="4164"/>
                </a:cubicBezTo>
                <a:moveTo>
                  <a:pt x="4573" y="5118"/>
                </a:moveTo>
                <a:lnTo>
                  <a:pt x="4573" y="5118"/>
                </a:lnTo>
                <a:cubicBezTo>
                  <a:pt x="4674" y="5288"/>
                  <a:pt x="4734" y="5485"/>
                  <a:pt x="4774" y="5703"/>
                </a:cubicBezTo>
                <a:cubicBezTo>
                  <a:pt x="4775" y="5716"/>
                  <a:pt x="4776" y="5731"/>
                  <a:pt x="4776" y="5745"/>
                </a:cubicBezTo>
                <a:cubicBezTo>
                  <a:pt x="4775" y="5749"/>
                  <a:pt x="4774" y="5752"/>
                  <a:pt x="4772" y="5755"/>
                </a:cubicBezTo>
                <a:lnTo>
                  <a:pt x="4769" y="5733"/>
                </a:lnTo>
                <a:cubicBezTo>
                  <a:pt x="4728" y="5505"/>
                  <a:pt x="4669" y="5300"/>
                  <a:pt x="4564" y="5124"/>
                </a:cubicBezTo>
                <a:lnTo>
                  <a:pt x="4564" y="5124"/>
                </a:lnTo>
                <a:cubicBezTo>
                  <a:pt x="4489" y="4999"/>
                  <a:pt x="4390" y="4890"/>
                  <a:pt x="4271" y="4804"/>
                </a:cubicBezTo>
                <a:cubicBezTo>
                  <a:pt x="4230" y="4774"/>
                  <a:pt x="4188" y="4745"/>
                  <a:pt x="4148" y="4720"/>
                </a:cubicBezTo>
                <a:cubicBezTo>
                  <a:pt x="4150" y="4717"/>
                  <a:pt x="4154" y="4714"/>
                  <a:pt x="4156" y="4711"/>
                </a:cubicBezTo>
                <a:cubicBezTo>
                  <a:pt x="4196" y="4737"/>
                  <a:pt x="4237" y="4765"/>
                  <a:pt x="4278" y="4796"/>
                </a:cubicBezTo>
                <a:cubicBezTo>
                  <a:pt x="4397" y="4882"/>
                  <a:pt x="4497" y="4992"/>
                  <a:pt x="4573" y="5118"/>
                </a:cubicBezTo>
                <a:moveTo>
                  <a:pt x="4140" y="4702"/>
                </a:moveTo>
                <a:cubicBezTo>
                  <a:pt x="4138" y="4704"/>
                  <a:pt x="4135" y="4707"/>
                  <a:pt x="4133" y="4710"/>
                </a:cubicBezTo>
                <a:cubicBezTo>
                  <a:pt x="4112" y="4696"/>
                  <a:pt x="4090" y="4683"/>
                  <a:pt x="4070" y="4672"/>
                </a:cubicBezTo>
                <a:lnTo>
                  <a:pt x="4079" y="4664"/>
                </a:lnTo>
                <a:cubicBezTo>
                  <a:pt x="4099" y="4676"/>
                  <a:pt x="4120" y="4688"/>
                  <a:pt x="4140" y="4702"/>
                </a:cubicBezTo>
                <a:moveTo>
                  <a:pt x="4791" y="5805"/>
                </a:moveTo>
                <a:cubicBezTo>
                  <a:pt x="4792" y="5810"/>
                  <a:pt x="4793" y="5814"/>
                  <a:pt x="4794" y="5820"/>
                </a:cubicBezTo>
                <a:cubicBezTo>
                  <a:pt x="4798" y="5846"/>
                  <a:pt x="4802" y="5873"/>
                  <a:pt x="4806" y="5900"/>
                </a:cubicBezTo>
                <a:cubicBezTo>
                  <a:pt x="4875" y="6400"/>
                  <a:pt x="4893" y="6995"/>
                  <a:pt x="5120" y="7635"/>
                </a:cubicBezTo>
                <a:cubicBezTo>
                  <a:pt x="5225" y="7930"/>
                  <a:pt x="5359" y="8213"/>
                  <a:pt x="5520" y="8481"/>
                </a:cubicBezTo>
                <a:lnTo>
                  <a:pt x="5520" y="8481"/>
                </a:lnTo>
                <a:cubicBezTo>
                  <a:pt x="5602" y="8617"/>
                  <a:pt x="5688" y="8747"/>
                  <a:pt x="5778" y="8873"/>
                </a:cubicBezTo>
                <a:cubicBezTo>
                  <a:pt x="5772" y="8871"/>
                  <a:pt x="5767" y="8869"/>
                  <a:pt x="5761" y="8867"/>
                </a:cubicBezTo>
                <a:cubicBezTo>
                  <a:pt x="5674" y="8745"/>
                  <a:pt x="5590" y="8618"/>
                  <a:pt x="5511" y="8486"/>
                </a:cubicBezTo>
                <a:cubicBezTo>
                  <a:pt x="5349" y="8219"/>
                  <a:pt x="5214" y="7934"/>
                  <a:pt x="5110" y="7638"/>
                </a:cubicBezTo>
                <a:cubicBezTo>
                  <a:pt x="4883" y="6997"/>
                  <a:pt x="4864" y="6401"/>
                  <a:pt x="4795" y="5901"/>
                </a:cubicBezTo>
                <a:cubicBezTo>
                  <a:pt x="4794" y="5869"/>
                  <a:pt x="4793" y="5837"/>
                  <a:pt x="4791" y="5805"/>
                </a:cubicBezTo>
                <a:moveTo>
                  <a:pt x="4064" y="4655"/>
                </a:moveTo>
                <a:cubicBezTo>
                  <a:pt x="4060" y="4657"/>
                  <a:pt x="4057" y="4660"/>
                  <a:pt x="4055" y="4663"/>
                </a:cubicBezTo>
                <a:cubicBezTo>
                  <a:pt x="4034" y="4650"/>
                  <a:pt x="4012" y="4638"/>
                  <a:pt x="3992" y="4627"/>
                </a:cubicBezTo>
                <a:cubicBezTo>
                  <a:pt x="3996" y="4626"/>
                  <a:pt x="3999" y="4623"/>
                  <a:pt x="4003" y="4621"/>
                </a:cubicBezTo>
                <a:cubicBezTo>
                  <a:pt x="4022" y="4632"/>
                  <a:pt x="4043" y="4643"/>
                  <a:pt x="4064" y="4655"/>
                </a:cubicBezTo>
                <a:moveTo>
                  <a:pt x="3986" y="4612"/>
                </a:moveTo>
                <a:cubicBezTo>
                  <a:pt x="3983" y="4615"/>
                  <a:pt x="3979" y="4617"/>
                  <a:pt x="3976" y="4619"/>
                </a:cubicBezTo>
                <a:cubicBezTo>
                  <a:pt x="3954" y="4608"/>
                  <a:pt x="3933" y="4597"/>
                  <a:pt x="3913" y="4588"/>
                </a:cubicBezTo>
                <a:cubicBezTo>
                  <a:pt x="3917" y="4586"/>
                  <a:pt x="3922" y="4584"/>
                  <a:pt x="3927" y="4582"/>
                </a:cubicBezTo>
                <a:cubicBezTo>
                  <a:pt x="3947" y="4592"/>
                  <a:pt x="3966" y="4602"/>
                  <a:pt x="3986" y="4612"/>
                </a:cubicBezTo>
                <a:moveTo>
                  <a:pt x="2233" y="1746"/>
                </a:moveTo>
                <a:cubicBezTo>
                  <a:pt x="2233" y="1747"/>
                  <a:pt x="2233" y="1747"/>
                  <a:pt x="2233" y="1747"/>
                </a:cubicBezTo>
                <a:lnTo>
                  <a:pt x="2236" y="1752"/>
                </a:lnTo>
                <a:cubicBezTo>
                  <a:pt x="2239" y="1758"/>
                  <a:pt x="2243" y="1763"/>
                  <a:pt x="2246" y="1769"/>
                </a:cubicBezTo>
                <a:cubicBezTo>
                  <a:pt x="2239" y="1762"/>
                  <a:pt x="2231" y="1756"/>
                  <a:pt x="2222" y="1750"/>
                </a:cubicBezTo>
                <a:cubicBezTo>
                  <a:pt x="2204" y="1719"/>
                  <a:pt x="2183" y="1690"/>
                  <a:pt x="2157" y="1664"/>
                </a:cubicBezTo>
                <a:cubicBezTo>
                  <a:pt x="2150" y="1657"/>
                  <a:pt x="2143" y="1649"/>
                  <a:pt x="2135" y="1643"/>
                </a:cubicBezTo>
                <a:cubicBezTo>
                  <a:pt x="2109" y="1622"/>
                  <a:pt x="2079" y="1606"/>
                  <a:pt x="2047" y="1596"/>
                </a:cubicBezTo>
                <a:cubicBezTo>
                  <a:pt x="1955" y="1570"/>
                  <a:pt x="1851" y="1590"/>
                  <a:pt x="1710" y="1519"/>
                </a:cubicBezTo>
                <a:cubicBezTo>
                  <a:pt x="1570" y="1447"/>
                  <a:pt x="1395" y="1284"/>
                  <a:pt x="1161" y="892"/>
                </a:cubicBezTo>
                <a:cubicBezTo>
                  <a:pt x="1142" y="861"/>
                  <a:pt x="1122" y="827"/>
                  <a:pt x="1103" y="793"/>
                </a:cubicBezTo>
                <a:lnTo>
                  <a:pt x="1112" y="788"/>
                </a:lnTo>
                <a:cubicBezTo>
                  <a:pt x="1131" y="822"/>
                  <a:pt x="1151" y="855"/>
                  <a:pt x="1170" y="887"/>
                </a:cubicBezTo>
                <a:cubicBezTo>
                  <a:pt x="1482" y="1408"/>
                  <a:pt x="1686" y="1521"/>
                  <a:pt x="1842" y="1554"/>
                </a:cubicBezTo>
                <a:cubicBezTo>
                  <a:pt x="1919" y="1571"/>
                  <a:pt x="1987" y="1568"/>
                  <a:pt x="2050" y="1586"/>
                </a:cubicBezTo>
                <a:cubicBezTo>
                  <a:pt x="2075" y="1593"/>
                  <a:pt x="2099" y="1604"/>
                  <a:pt x="2121" y="1619"/>
                </a:cubicBezTo>
                <a:cubicBezTo>
                  <a:pt x="2128" y="1623"/>
                  <a:pt x="2134" y="1629"/>
                  <a:pt x="2141" y="1634"/>
                </a:cubicBezTo>
                <a:cubicBezTo>
                  <a:pt x="2178" y="1666"/>
                  <a:pt x="2209" y="1704"/>
                  <a:pt x="2233" y="1747"/>
                </a:cubicBezTo>
                <a:lnTo>
                  <a:pt x="2233" y="1746"/>
                </a:lnTo>
                <a:moveTo>
                  <a:pt x="2264" y="1803"/>
                </a:moveTo>
                <a:cubicBezTo>
                  <a:pt x="2273" y="1819"/>
                  <a:pt x="2281" y="1836"/>
                  <a:pt x="2288" y="1853"/>
                </a:cubicBezTo>
                <a:cubicBezTo>
                  <a:pt x="2283" y="1849"/>
                  <a:pt x="2277" y="1845"/>
                  <a:pt x="2271" y="1842"/>
                </a:cubicBezTo>
                <a:cubicBezTo>
                  <a:pt x="2261" y="1820"/>
                  <a:pt x="2251" y="1800"/>
                  <a:pt x="2239" y="1779"/>
                </a:cubicBezTo>
                <a:cubicBezTo>
                  <a:pt x="2248" y="1787"/>
                  <a:pt x="2256" y="1795"/>
                  <a:pt x="2264" y="1803"/>
                </a:cubicBezTo>
                <a:moveTo>
                  <a:pt x="2299" y="1876"/>
                </a:moveTo>
                <a:cubicBezTo>
                  <a:pt x="2307" y="1896"/>
                  <a:pt x="2315" y="1917"/>
                  <a:pt x="2323" y="1939"/>
                </a:cubicBezTo>
                <a:lnTo>
                  <a:pt x="2308" y="1930"/>
                </a:lnTo>
                <a:cubicBezTo>
                  <a:pt x="2300" y="1908"/>
                  <a:pt x="2291" y="1886"/>
                  <a:pt x="2281" y="1864"/>
                </a:cubicBezTo>
                <a:cubicBezTo>
                  <a:pt x="2287" y="1868"/>
                  <a:pt x="2293" y="1872"/>
                  <a:pt x="2299" y="1876"/>
                </a:cubicBezTo>
                <a:moveTo>
                  <a:pt x="3909" y="4574"/>
                </a:moveTo>
                <a:cubicBezTo>
                  <a:pt x="3904" y="4575"/>
                  <a:pt x="3899" y="4577"/>
                  <a:pt x="3894" y="4579"/>
                </a:cubicBezTo>
                <a:cubicBezTo>
                  <a:pt x="3874" y="4569"/>
                  <a:pt x="3853" y="4560"/>
                  <a:pt x="3834" y="4551"/>
                </a:cubicBezTo>
                <a:cubicBezTo>
                  <a:pt x="3841" y="4551"/>
                  <a:pt x="3847" y="4549"/>
                  <a:pt x="3854" y="4548"/>
                </a:cubicBezTo>
                <a:cubicBezTo>
                  <a:pt x="3872" y="4556"/>
                  <a:pt x="3890" y="4565"/>
                  <a:pt x="3909" y="4574"/>
                </a:cubicBezTo>
                <a:moveTo>
                  <a:pt x="2331" y="1960"/>
                </a:moveTo>
                <a:cubicBezTo>
                  <a:pt x="2339" y="1981"/>
                  <a:pt x="2345" y="2002"/>
                  <a:pt x="2352" y="2023"/>
                </a:cubicBezTo>
                <a:lnTo>
                  <a:pt x="2339" y="2015"/>
                </a:lnTo>
                <a:cubicBezTo>
                  <a:pt x="2332" y="1994"/>
                  <a:pt x="2324" y="1973"/>
                  <a:pt x="2317" y="1951"/>
                </a:cubicBezTo>
                <a:cubicBezTo>
                  <a:pt x="2322" y="1954"/>
                  <a:pt x="2326" y="1957"/>
                  <a:pt x="2331" y="1960"/>
                </a:cubicBezTo>
                <a:moveTo>
                  <a:pt x="2359" y="2045"/>
                </a:moveTo>
                <a:cubicBezTo>
                  <a:pt x="2365" y="2065"/>
                  <a:pt x="2371" y="2085"/>
                  <a:pt x="2377" y="2106"/>
                </a:cubicBezTo>
                <a:cubicBezTo>
                  <a:pt x="2372" y="2104"/>
                  <a:pt x="2368" y="2101"/>
                  <a:pt x="2364" y="2099"/>
                </a:cubicBezTo>
                <a:cubicBezTo>
                  <a:pt x="2358" y="2078"/>
                  <a:pt x="2352" y="2057"/>
                  <a:pt x="2345" y="2037"/>
                </a:cubicBezTo>
                <a:cubicBezTo>
                  <a:pt x="2350" y="2040"/>
                  <a:pt x="2355" y="2042"/>
                  <a:pt x="2359" y="2045"/>
                </a:cubicBezTo>
                <a:moveTo>
                  <a:pt x="3830" y="4538"/>
                </a:moveTo>
                <a:cubicBezTo>
                  <a:pt x="3823" y="4539"/>
                  <a:pt x="3816" y="4540"/>
                  <a:pt x="3810" y="4541"/>
                </a:cubicBezTo>
                <a:cubicBezTo>
                  <a:pt x="3791" y="4533"/>
                  <a:pt x="3772" y="4525"/>
                  <a:pt x="3753" y="4518"/>
                </a:cubicBezTo>
                <a:cubicBezTo>
                  <a:pt x="3767" y="4520"/>
                  <a:pt x="3781" y="4521"/>
                  <a:pt x="3796" y="4524"/>
                </a:cubicBezTo>
                <a:cubicBezTo>
                  <a:pt x="3807" y="4529"/>
                  <a:pt x="3819" y="4533"/>
                  <a:pt x="3830" y="4538"/>
                </a:cubicBezTo>
                <a:moveTo>
                  <a:pt x="2383" y="2128"/>
                </a:moveTo>
                <a:cubicBezTo>
                  <a:pt x="2388" y="2147"/>
                  <a:pt x="2393" y="2167"/>
                  <a:pt x="2398" y="2187"/>
                </a:cubicBezTo>
                <a:cubicBezTo>
                  <a:pt x="2394" y="2184"/>
                  <a:pt x="2389" y="2182"/>
                  <a:pt x="2385" y="2181"/>
                </a:cubicBezTo>
                <a:cubicBezTo>
                  <a:pt x="2380" y="2160"/>
                  <a:pt x="2375" y="2141"/>
                  <a:pt x="2370" y="2121"/>
                </a:cubicBezTo>
                <a:cubicBezTo>
                  <a:pt x="2375" y="2124"/>
                  <a:pt x="2379" y="2126"/>
                  <a:pt x="2383" y="2128"/>
                </a:cubicBezTo>
                <a:moveTo>
                  <a:pt x="2403" y="2211"/>
                </a:moveTo>
                <a:cubicBezTo>
                  <a:pt x="2443" y="2381"/>
                  <a:pt x="2474" y="2570"/>
                  <a:pt x="2505" y="2763"/>
                </a:cubicBezTo>
                <a:cubicBezTo>
                  <a:pt x="2538" y="2968"/>
                  <a:pt x="2573" y="3180"/>
                  <a:pt x="2622" y="3382"/>
                </a:cubicBezTo>
                <a:cubicBezTo>
                  <a:pt x="2629" y="3408"/>
                  <a:pt x="2635" y="3435"/>
                  <a:pt x="2643" y="3461"/>
                </a:cubicBezTo>
                <a:cubicBezTo>
                  <a:pt x="2658" y="3517"/>
                  <a:pt x="2674" y="3573"/>
                  <a:pt x="2692" y="3628"/>
                </a:cubicBezTo>
                <a:cubicBezTo>
                  <a:pt x="2698" y="3655"/>
                  <a:pt x="2703" y="3683"/>
                  <a:pt x="2710" y="3710"/>
                </a:cubicBezTo>
                <a:cubicBezTo>
                  <a:pt x="2669" y="3600"/>
                  <a:pt x="2636" y="3488"/>
                  <a:pt x="2609" y="3374"/>
                </a:cubicBezTo>
                <a:cubicBezTo>
                  <a:pt x="2602" y="3345"/>
                  <a:pt x="2596" y="3317"/>
                  <a:pt x="2590" y="3288"/>
                </a:cubicBezTo>
                <a:cubicBezTo>
                  <a:pt x="2552" y="3115"/>
                  <a:pt x="2522" y="2938"/>
                  <a:pt x="2495" y="2765"/>
                </a:cubicBezTo>
                <a:cubicBezTo>
                  <a:pt x="2462" y="2568"/>
                  <a:pt x="2432" y="2377"/>
                  <a:pt x="2390" y="2203"/>
                </a:cubicBezTo>
                <a:cubicBezTo>
                  <a:pt x="2395" y="2206"/>
                  <a:pt x="2399" y="2208"/>
                  <a:pt x="2403" y="2211"/>
                </a:cubicBezTo>
                <a:moveTo>
                  <a:pt x="3751" y="4506"/>
                </a:moveTo>
                <a:cubicBezTo>
                  <a:pt x="3738" y="4505"/>
                  <a:pt x="3724" y="4503"/>
                  <a:pt x="3710" y="4502"/>
                </a:cubicBezTo>
                <a:cubicBezTo>
                  <a:pt x="3684" y="4493"/>
                  <a:pt x="3659" y="4484"/>
                  <a:pt x="3634" y="4476"/>
                </a:cubicBezTo>
                <a:cubicBezTo>
                  <a:pt x="3619" y="4470"/>
                  <a:pt x="3605" y="4466"/>
                  <a:pt x="3591" y="4461"/>
                </a:cubicBezTo>
                <a:cubicBezTo>
                  <a:pt x="3530" y="4442"/>
                  <a:pt x="3472" y="4424"/>
                  <a:pt x="3416" y="4406"/>
                </a:cubicBezTo>
                <a:cubicBezTo>
                  <a:pt x="3317" y="4378"/>
                  <a:pt x="3221" y="4338"/>
                  <a:pt x="3131" y="4288"/>
                </a:cubicBezTo>
                <a:cubicBezTo>
                  <a:pt x="3131" y="4284"/>
                  <a:pt x="3131" y="4280"/>
                  <a:pt x="3131" y="4276"/>
                </a:cubicBezTo>
                <a:cubicBezTo>
                  <a:pt x="3219" y="4328"/>
                  <a:pt x="3314" y="4362"/>
                  <a:pt x="3420" y="4396"/>
                </a:cubicBezTo>
                <a:cubicBezTo>
                  <a:pt x="3461" y="4409"/>
                  <a:pt x="3505" y="4422"/>
                  <a:pt x="3550" y="4436"/>
                </a:cubicBezTo>
                <a:cubicBezTo>
                  <a:pt x="3563" y="4441"/>
                  <a:pt x="3577" y="4445"/>
                  <a:pt x="3591" y="4450"/>
                </a:cubicBezTo>
                <a:cubicBezTo>
                  <a:pt x="3642" y="4466"/>
                  <a:pt x="3695" y="4484"/>
                  <a:pt x="3751" y="4506"/>
                </a:cubicBezTo>
                <a:moveTo>
                  <a:pt x="7438" y="11006"/>
                </a:moveTo>
                <a:lnTo>
                  <a:pt x="7438" y="11006"/>
                </a:lnTo>
                <a:cubicBezTo>
                  <a:pt x="7600" y="11276"/>
                  <a:pt x="7701" y="11506"/>
                  <a:pt x="7830" y="11794"/>
                </a:cubicBezTo>
                <a:lnTo>
                  <a:pt x="7828" y="11815"/>
                </a:lnTo>
                <a:cubicBezTo>
                  <a:pt x="7694" y="11519"/>
                  <a:pt x="7593" y="11286"/>
                  <a:pt x="7429" y="11012"/>
                </a:cubicBezTo>
                <a:cubicBezTo>
                  <a:pt x="7327" y="10843"/>
                  <a:pt x="7215" y="10680"/>
                  <a:pt x="7097" y="10522"/>
                </a:cubicBezTo>
                <a:cubicBezTo>
                  <a:pt x="6723" y="10020"/>
                  <a:pt x="6301" y="9580"/>
                  <a:pt x="5924" y="9088"/>
                </a:cubicBezTo>
                <a:cubicBezTo>
                  <a:pt x="5910" y="9069"/>
                  <a:pt x="5896" y="9051"/>
                  <a:pt x="5881" y="9032"/>
                </a:cubicBezTo>
                <a:lnTo>
                  <a:pt x="5851" y="8992"/>
                </a:lnTo>
                <a:cubicBezTo>
                  <a:pt x="5870" y="9011"/>
                  <a:pt x="5890" y="9031"/>
                  <a:pt x="5909" y="9051"/>
                </a:cubicBezTo>
                <a:cubicBezTo>
                  <a:pt x="6292" y="9555"/>
                  <a:pt x="6723" y="10002"/>
                  <a:pt x="7106" y="10515"/>
                </a:cubicBezTo>
                <a:cubicBezTo>
                  <a:pt x="7225" y="10673"/>
                  <a:pt x="7336" y="10837"/>
                  <a:pt x="7438" y="11006"/>
                </a:cubicBezTo>
                <a:moveTo>
                  <a:pt x="7845" y="11826"/>
                </a:moveTo>
                <a:cubicBezTo>
                  <a:pt x="7847" y="11830"/>
                  <a:pt x="7849" y="11835"/>
                  <a:pt x="7852" y="11840"/>
                </a:cubicBezTo>
                <a:cubicBezTo>
                  <a:pt x="7851" y="11849"/>
                  <a:pt x="7851" y="11856"/>
                  <a:pt x="7850" y="11864"/>
                </a:cubicBezTo>
                <a:cubicBezTo>
                  <a:pt x="7848" y="11858"/>
                  <a:pt x="7845" y="11852"/>
                  <a:pt x="7842" y="11846"/>
                </a:cubicBezTo>
                <a:cubicBezTo>
                  <a:pt x="7843" y="11839"/>
                  <a:pt x="7844" y="11832"/>
                  <a:pt x="7845" y="11826"/>
                </a:cubicBezTo>
                <a:moveTo>
                  <a:pt x="7867" y="11874"/>
                </a:moveTo>
                <a:lnTo>
                  <a:pt x="7872" y="11885"/>
                </a:lnTo>
                <a:cubicBezTo>
                  <a:pt x="7872" y="11895"/>
                  <a:pt x="7872" y="11905"/>
                  <a:pt x="7873" y="11914"/>
                </a:cubicBezTo>
                <a:cubicBezTo>
                  <a:pt x="7871" y="11909"/>
                  <a:pt x="7868" y="11904"/>
                  <a:pt x="7866" y="11899"/>
                </a:cubicBezTo>
                <a:cubicBezTo>
                  <a:pt x="7867" y="11890"/>
                  <a:pt x="7867" y="11883"/>
                  <a:pt x="7867" y="11874"/>
                </a:cubicBezTo>
                <a:moveTo>
                  <a:pt x="7890" y="11924"/>
                </a:moveTo>
                <a:cubicBezTo>
                  <a:pt x="7890" y="11924"/>
                  <a:pt x="7890" y="11926"/>
                  <a:pt x="7891" y="11927"/>
                </a:cubicBezTo>
                <a:cubicBezTo>
                  <a:pt x="7893" y="11939"/>
                  <a:pt x="7894" y="11951"/>
                  <a:pt x="7896" y="11964"/>
                </a:cubicBezTo>
                <a:lnTo>
                  <a:pt x="7891" y="11954"/>
                </a:lnTo>
                <a:cubicBezTo>
                  <a:pt x="7890" y="11943"/>
                  <a:pt x="7890" y="11933"/>
                  <a:pt x="7890" y="11924"/>
                </a:cubicBezTo>
                <a:moveTo>
                  <a:pt x="7958" y="12071"/>
                </a:moveTo>
                <a:cubicBezTo>
                  <a:pt x="7973" y="12103"/>
                  <a:pt x="7988" y="12136"/>
                  <a:pt x="8004" y="12169"/>
                </a:cubicBezTo>
                <a:cubicBezTo>
                  <a:pt x="8020" y="12202"/>
                  <a:pt x="8037" y="12236"/>
                  <a:pt x="8053" y="12270"/>
                </a:cubicBezTo>
                <a:cubicBezTo>
                  <a:pt x="8179" y="12527"/>
                  <a:pt x="8340" y="12835"/>
                  <a:pt x="8568" y="13228"/>
                </a:cubicBezTo>
                <a:lnTo>
                  <a:pt x="8559" y="13233"/>
                </a:lnTo>
                <a:cubicBezTo>
                  <a:pt x="8305" y="12795"/>
                  <a:pt x="8132" y="12461"/>
                  <a:pt x="8001" y="12188"/>
                </a:cubicBezTo>
                <a:cubicBezTo>
                  <a:pt x="7985" y="12147"/>
                  <a:pt x="7971" y="12109"/>
                  <a:pt x="7958" y="12071"/>
                </a:cubicBezTo>
                <a:moveTo>
                  <a:pt x="7917" y="12005"/>
                </a:moveTo>
                <a:cubicBezTo>
                  <a:pt x="7917" y="12008"/>
                  <a:pt x="7918" y="12011"/>
                  <a:pt x="7919" y="12014"/>
                </a:cubicBezTo>
                <a:cubicBezTo>
                  <a:pt x="7919" y="12013"/>
                  <a:pt x="7918" y="12012"/>
                  <a:pt x="7918" y="12011"/>
                </a:cubicBezTo>
                <a:cubicBezTo>
                  <a:pt x="7917" y="12010"/>
                  <a:pt x="7917" y="12007"/>
                  <a:pt x="7917" y="12005"/>
                </a:cubicBezTo>
                <a:moveTo>
                  <a:pt x="3113" y="4265"/>
                </a:moveTo>
                <a:cubicBezTo>
                  <a:pt x="3113" y="4269"/>
                  <a:pt x="3113" y="4272"/>
                  <a:pt x="3113" y="4277"/>
                </a:cubicBezTo>
                <a:cubicBezTo>
                  <a:pt x="3084" y="4259"/>
                  <a:pt x="3057" y="4239"/>
                  <a:pt x="3031" y="4217"/>
                </a:cubicBezTo>
                <a:lnTo>
                  <a:pt x="3031" y="4203"/>
                </a:lnTo>
                <a:cubicBezTo>
                  <a:pt x="3057" y="4225"/>
                  <a:pt x="3084" y="4246"/>
                  <a:pt x="3113" y="4265"/>
                </a:cubicBezTo>
                <a:moveTo>
                  <a:pt x="3013" y="4188"/>
                </a:moveTo>
                <a:cubicBezTo>
                  <a:pt x="3013" y="4193"/>
                  <a:pt x="3013" y="4197"/>
                  <a:pt x="3013" y="4202"/>
                </a:cubicBezTo>
                <a:cubicBezTo>
                  <a:pt x="2987" y="4179"/>
                  <a:pt x="2963" y="4154"/>
                  <a:pt x="2940" y="4127"/>
                </a:cubicBezTo>
                <a:cubicBezTo>
                  <a:pt x="2940" y="4121"/>
                  <a:pt x="2939" y="4115"/>
                  <a:pt x="2939" y="4109"/>
                </a:cubicBezTo>
                <a:cubicBezTo>
                  <a:pt x="2962" y="4137"/>
                  <a:pt x="2986" y="4163"/>
                  <a:pt x="3013" y="4188"/>
                </a:cubicBezTo>
                <a:moveTo>
                  <a:pt x="2723" y="3715"/>
                </a:moveTo>
                <a:cubicBezTo>
                  <a:pt x="2737" y="3749"/>
                  <a:pt x="2751" y="3784"/>
                  <a:pt x="2765" y="3817"/>
                </a:cubicBezTo>
                <a:cubicBezTo>
                  <a:pt x="2767" y="3831"/>
                  <a:pt x="2769" y="3843"/>
                  <a:pt x="2771" y="3857"/>
                </a:cubicBezTo>
                <a:cubicBezTo>
                  <a:pt x="2760" y="3835"/>
                  <a:pt x="2751" y="3812"/>
                  <a:pt x="2741" y="3789"/>
                </a:cubicBezTo>
                <a:cubicBezTo>
                  <a:pt x="2735" y="3764"/>
                  <a:pt x="2729" y="3740"/>
                  <a:pt x="2723" y="3715"/>
                </a:cubicBezTo>
                <a:moveTo>
                  <a:pt x="2922" y="4088"/>
                </a:moveTo>
                <a:cubicBezTo>
                  <a:pt x="2922" y="4095"/>
                  <a:pt x="2922" y="4101"/>
                  <a:pt x="2923" y="4107"/>
                </a:cubicBezTo>
                <a:cubicBezTo>
                  <a:pt x="2900" y="4079"/>
                  <a:pt x="2879" y="4050"/>
                  <a:pt x="2860" y="4019"/>
                </a:cubicBezTo>
                <a:cubicBezTo>
                  <a:pt x="2859" y="4011"/>
                  <a:pt x="2858" y="4002"/>
                  <a:pt x="2857" y="3994"/>
                </a:cubicBezTo>
                <a:cubicBezTo>
                  <a:pt x="2877" y="4027"/>
                  <a:pt x="2899" y="4058"/>
                  <a:pt x="2922" y="4088"/>
                </a:cubicBezTo>
                <a:moveTo>
                  <a:pt x="2786" y="3861"/>
                </a:moveTo>
                <a:cubicBezTo>
                  <a:pt x="2790" y="3870"/>
                  <a:pt x="2794" y="3880"/>
                  <a:pt x="2799" y="3888"/>
                </a:cubicBezTo>
                <a:cubicBezTo>
                  <a:pt x="2812" y="3916"/>
                  <a:pt x="2826" y="3941"/>
                  <a:pt x="2840" y="3965"/>
                </a:cubicBezTo>
                <a:cubicBezTo>
                  <a:pt x="2841" y="3974"/>
                  <a:pt x="2842" y="3982"/>
                  <a:pt x="2842" y="3990"/>
                </a:cubicBezTo>
                <a:lnTo>
                  <a:pt x="2842" y="3990"/>
                </a:lnTo>
                <a:cubicBezTo>
                  <a:pt x="2841" y="3989"/>
                  <a:pt x="2841" y="3989"/>
                  <a:pt x="2841" y="3989"/>
                </a:cubicBezTo>
                <a:cubicBezTo>
                  <a:pt x="2824" y="3961"/>
                  <a:pt x="2808" y="3930"/>
                  <a:pt x="2791" y="3898"/>
                </a:cubicBezTo>
                <a:cubicBezTo>
                  <a:pt x="2790" y="3886"/>
                  <a:pt x="2787" y="3873"/>
                  <a:pt x="2786" y="3861"/>
                </a:cubicBezTo>
                <a:moveTo>
                  <a:pt x="4562" y="5249"/>
                </a:moveTo>
                <a:lnTo>
                  <a:pt x="4562" y="5249"/>
                </a:lnTo>
                <a:cubicBezTo>
                  <a:pt x="4650" y="5402"/>
                  <a:pt x="4720" y="5564"/>
                  <a:pt x="4769" y="5733"/>
                </a:cubicBezTo>
                <a:lnTo>
                  <a:pt x="4772" y="5755"/>
                </a:lnTo>
                <a:cubicBezTo>
                  <a:pt x="4771" y="5758"/>
                  <a:pt x="4769" y="5762"/>
                  <a:pt x="4768" y="5765"/>
                </a:cubicBezTo>
                <a:cubicBezTo>
                  <a:pt x="4712" y="5578"/>
                  <a:pt x="4645" y="5407"/>
                  <a:pt x="4554" y="5255"/>
                </a:cubicBezTo>
                <a:cubicBezTo>
                  <a:pt x="4554" y="5254"/>
                  <a:pt x="4554" y="5254"/>
                  <a:pt x="4554" y="5254"/>
                </a:cubicBezTo>
                <a:cubicBezTo>
                  <a:pt x="4459" y="5094"/>
                  <a:pt x="4332" y="4955"/>
                  <a:pt x="4182" y="4845"/>
                </a:cubicBezTo>
                <a:cubicBezTo>
                  <a:pt x="4152" y="4823"/>
                  <a:pt x="4123" y="4802"/>
                  <a:pt x="4094" y="4782"/>
                </a:cubicBezTo>
                <a:cubicBezTo>
                  <a:pt x="4096" y="4780"/>
                  <a:pt x="4098" y="4777"/>
                  <a:pt x="4101" y="4774"/>
                </a:cubicBezTo>
                <a:cubicBezTo>
                  <a:pt x="4129" y="4795"/>
                  <a:pt x="4158" y="4815"/>
                  <a:pt x="4188" y="4838"/>
                </a:cubicBezTo>
                <a:cubicBezTo>
                  <a:pt x="4339" y="4947"/>
                  <a:pt x="4467" y="5088"/>
                  <a:pt x="4562" y="5249"/>
                </a:cubicBezTo>
                <a:moveTo>
                  <a:pt x="4794" y="5820"/>
                </a:moveTo>
                <a:cubicBezTo>
                  <a:pt x="4934" y="6315"/>
                  <a:pt x="5006" y="6918"/>
                  <a:pt x="5245" y="7597"/>
                </a:cubicBezTo>
                <a:cubicBezTo>
                  <a:pt x="5401" y="8039"/>
                  <a:pt x="5590" y="8470"/>
                  <a:pt x="5812" y="8884"/>
                </a:cubicBezTo>
                <a:cubicBezTo>
                  <a:pt x="5807" y="8882"/>
                  <a:pt x="5802" y="8881"/>
                  <a:pt x="5798" y="8879"/>
                </a:cubicBezTo>
                <a:cubicBezTo>
                  <a:pt x="5579" y="8468"/>
                  <a:pt x="5391" y="8040"/>
                  <a:pt x="5236" y="7600"/>
                </a:cubicBezTo>
                <a:cubicBezTo>
                  <a:pt x="5009" y="6956"/>
                  <a:pt x="4931" y="6379"/>
                  <a:pt x="4806" y="5900"/>
                </a:cubicBezTo>
                <a:cubicBezTo>
                  <a:pt x="4802" y="5873"/>
                  <a:pt x="4798" y="5846"/>
                  <a:pt x="4794" y="5820"/>
                </a:cubicBezTo>
                <a:moveTo>
                  <a:pt x="4086" y="4764"/>
                </a:moveTo>
                <a:cubicBezTo>
                  <a:pt x="4083" y="4766"/>
                  <a:pt x="4082" y="4769"/>
                  <a:pt x="4079" y="4772"/>
                </a:cubicBezTo>
                <a:cubicBezTo>
                  <a:pt x="4056" y="4755"/>
                  <a:pt x="4034" y="4740"/>
                  <a:pt x="4011" y="4725"/>
                </a:cubicBezTo>
                <a:cubicBezTo>
                  <a:pt x="4014" y="4723"/>
                  <a:pt x="4016" y="4721"/>
                  <a:pt x="4019" y="4718"/>
                </a:cubicBezTo>
                <a:cubicBezTo>
                  <a:pt x="4041" y="4733"/>
                  <a:pt x="4063" y="4748"/>
                  <a:pt x="4086" y="4764"/>
                </a:cubicBezTo>
                <a:moveTo>
                  <a:pt x="4004" y="4709"/>
                </a:moveTo>
                <a:lnTo>
                  <a:pt x="3997" y="4715"/>
                </a:lnTo>
                <a:cubicBezTo>
                  <a:pt x="3973" y="4700"/>
                  <a:pt x="3951" y="4684"/>
                  <a:pt x="3928" y="4670"/>
                </a:cubicBezTo>
                <a:cubicBezTo>
                  <a:pt x="3932" y="4668"/>
                  <a:pt x="3934" y="4666"/>
                  <a:pt x="3937" y="4664"/>
                </a:cubicBezTo>
                <a:cubicBezTo>
                  <a:pt x="3959" y="4678"/>
                  <a:pt x="3981" y="4693"/>
                  <a:pt x="4004" y="4709"/>
                </a:cubicBezTo>
                <a:moveTo>
                  <a:pt x="2132" y="1618"/>
                </a:moveTo>
                <a:cubicBezTo>
                  <a:pt x="2134" y="1623"/>
                  <a:pt x="2137" y="1626"/>
                  <a:pt x="2140" y="1631"/>
                </a:cubicBezTo>
                <a:cubicBezTo>
                  <a:pt x="2140" y="1632"/>
                  <a:pt x="2141" y="1633"/>
                  <a:pt x="2141" y="1634"/>
                </a:cubicBezTo>
                <a:cubicBezTo>
                  <a:pt x="2134" y="1629"/>
                  <a:pt x="2128" y="1623"/>
                  <a:pt x="2121" y="1619"/>
                </a:cubicBezTo>
                <a:cubicBezTo>
                  <a:pt x="2102" y="1585"/>
                  <a:pt x="2077" y="1552"/>
                  <a:pt x="2050" y="1525"/>
                </a:cubicBezTo>
                <a:cubicBezTo>
                  <a:pt x="2037" y="1513"/>
                  <a:pt x="2021" y="1505"/>
                  <a:pt x="2004" y="1503"/>
                </a:cubicBezTo>
                <a:cubicBezTo>
                  <a:pt x="1980" y="1502"/>
                  <a:pt x="1957" y="1517"/>
                  <a:pt x="1927" y="1528"/>
                </a:cubicBezTo>
                <a:cubicBezTo>
                  <a:pt x="1882" y="1546"/>
                  <a:pt x="1821" y="1551"/>
                  <a:pt x="1720" y="1472"/>
                </a:cubicBezTo>
                <a:cubicBezTo>
                  <a:pt x="1620" y="1392"/>
                  <a:pt x="1476" y="1228"/>
                  <a:pt x="1260" y="906"/>
                </a:cubicBezTo>
                <a:lnTo>
                  <a:pt x="1268" y="900"/>
                </a:lnTo>
                <a:cubicBezTo>
                  <a:pt x="1455" y="1181"/>
                  <a:pt x="1588" y="1340"/>
                  <a:pt x="1685" y="1429"/>
                </a:cubicBezTo>
                <a:cubicBezTo>
                  <a:pt x="1758" y="1495"/>
                  <a:pt x="1811" y="1521"/>
                  <a:pt x="1851" y="1528"/>
                </a:cubicBezTo>
                <a:cubicBezTo>
                  <a:pt x="1911" y="1537"/>
                  <a:pt x="1945" y="1505"/>
                  <a:pt x="1984" y="1495"/>
                </a:cubicBezTo>
                <a:cubicBezTo>
                  <a:pt x="2006" y="1490"/>
                  <a:pt x="2030" y="1496"/>
                  <a:pt x="2048" y="1511"/>
                </a:cubicBezTo>
                <a:cubicBezTo>
                  <a:pt x="2071" y="1528"/>
                  <a:pt x="2098" y="1562"/>
                  <a:pt x="2131" y="1617"/>
                </a:cubicBezTo>
                <a:cubicBezTo>
                  <a:pt x="2131" y="1618"/>
                  <a:pt x="2131" y="1618"/>
                  <a:pt x="2132" y="1618"/>
                </a:cubicBezTo>
                <a:moveTo>
                  <a:pt x="2157" y="1664"/>
                </a:moveTo>
                <a:cubicBezTo>
                  <a:pt x="2168" y="1683"/>
                  <a:pt x="2178" y="1705"/>
                  <a:pt x="2188" y="1726"/>
                </a:cubicBezTo>
                <a:cubicBezTo>
                  <a:pt x="2183" y="1724"/>
                  <a:pt x="2178" y="1721"/>
                  <a:pt x="2173" y="1718"/>
                </a:cubicBezTo>
                <a:cubicBezTo>
                  <a:pt x="2161" y="1691"/>
                  <a:pt x="2149" y="1667"/>
                  <a:pt x="2135" y="1643"/>
                </a:cubicBezTo>
                <a:cubicBezTo>
                  <a:pt x="2143" y="1649"/>
                  <a:pt x="2150" y="1657"/>
                  <a:pt x="2157" y="1664"/>
                </a:cubicBezTo>
                <a:moveTo>
                  <a:pt x="2196" y="1747"/>
                </a:moveTo>
                <a:cubicBezTo>
                  <a:pt x="2205" y="1768"/>
                  <a:pt x="2215" y="1791"/>
                  <a:pt x="2224" y="1815"/>
                </a:cubicBezTo>
                <a:cubicBezTo>
                  <a:pt x="2219" y="1812"/>
                  <a:pt x="2215" y="1810"/>
                  <a:pt x="2211" y="1808"/>
                </a:cubicBezTo>
                <a:cubicBezTo>
                  <a:pt x="2202" y="1784"/>
                  <a:pt x="2192" y="1760"/>
                  <a:pt x="2182" y="1737"/>
                </a:cubicBezTo>
                <a:cubicBezTo>
                  <a:pt x="2186" y="1740"/>
                  <a:pt x="2191" y="1743"/>
                  <a:pt x="2196" y="1747"/>
                </a:cubicBezTo>
                <a:moveTo>
                  <a:pt x="3923" y="4654"/>
                </a:moveTo>
                <a:cubicBezTo>
                  <a:pt x="3920" y="4657"/>
                  <a:pt x="3917" y="4659"/>
                  <a:pt x="3914" y="4661"/>
                </a:cubicBezTo>
                <a:cubicBezTo>
                  <a:pt x="3891" y="4646"/>
                  <a:pt x="3868" y="4631"/>
                  <a:pt x="3845" y="4616"/>
                </a:cubicBezTo>
                <a:cubicBezTo>
                  <a:pt x="3849" y="4615"/>
                  <a:pt x="3852" y="4613"/>
                  <a:pt x="3856" y="4612"/>
                </a:cubicBezTo>
                <a:cubicBezTo>
                  <a:pt x="3878" y="4625"/>
                  <a:pt x="3900" y="4640"/>
                  <a:pt x="3923" y="4654"/>
                </a:cubicBezTo>
                <a:moveTo>
                  <a:pt x="2230" y="1834"/>
                </a:moveTo>
                <a:cubicBezTo>
                  <a:pt x="2238" y="1856"/>
                  <a:pt x="2246" y="1878"/>
                  <a:pt x="2253" y="1901"/>
                </a:cubicBezTo>
                <a:cubicBezTo>
                  <a:pt x="2249" y="1899"/>
                  <a:pt x="2245" y="1897"/>
                  <a:pt x="2241" y="1895"/>
                </a:cubicBezTo>
                <a:cubicBezTo>
                  <a:pt x="2233" y="1871"/>
                  <a:pt x="2226" y="1849"/>
                  <a:pt x="2217" y="1826"/>
                </a:cubicBezTo>
                <a:cubicBezTo>
                  <a:pt x="2222" y="1829"/>
                  <a:pt x="2226" y="1831"/>
                  <a:pt x="2230" y="1834"/>
                </a:cubicBezTo>
                <a:moveTo>
                  <a:pt x="2258" y="1920"/>
                </a:moveTo>
                <a:cubicBezTo>
                  <a:pt x="2266" y="1941"/>
                  <a:pt x="2272" y="1962"/>
                  <a:pt x="2277" y="1985"/>
                </a:cubicBezTo>
                <a:cubicBezTo>
                  <a:pt x="2274" y="1983"/>
                  <a:pt x="2270" y="1981"/>
                  <a:pt x="2266" y="1979"/>
                </a:cubicBezTo>
                <a:cubicBezTo>
                  <a:pt x="2260" y="1957"/>
                  <a:pt x="2254" y="1936"/>
                  <a:pt x="2247" y="1914"/>
                </a:cubicBezTo>
                <a:cubicBezTo>
                  <a:pt x="2251" y="1917"/>
                  <a:pt x="2255" y="1918"/>
                  <a:pt x="2258" y="1920"/>
                </a:cubicBezTo>
                <a:moveTo>
                  <a:pt x="3841" y="4602"/>
                </a:moveTo>
                <a:cubicBezTo>
                  <a:pt x="3838" y="4604"/>
                  <a:pt x="3834" y="4605"/>
                  <a:pt x="3830" y="4607"/>
                </a:cubicBezTo>
                <a:cubicBezTo>
                  <a:pt x="3807" y="4592"/>
                  <a:pt x="3784" y="4578"/>
                  <a:pt x="3761" y="4563"/>
                </a:cubicBezTo>
                <a:cubicBezTo>
                  <a:pt x="3766" y="4563"/>
                  <a:pt x="3770" y="4562"/>
                  <a:pt x="3775" y="4561"/>
                </a:cubicBezTo>
                <a:cubicBezTo>
                  <a:pt x="3796" y="4574"/>
                  <a:pt x="3819" y="4588"/>
                  <a:pt x="3841" y="4602"/>
                </a:cubicBezTo>
                <a:moveTo>
                  <a:pt x="2283" y="2005"/>
                </a:moveTo>
                <a:cubicBezTo>
                  <a:pt x="2288" y="2026"/>
                  <a:pt x="2294" y="2045"/>
                  <a:pt x="2300" y="2067"/>
                </a:cubicBezTo>
                <a:cubicBezTo>
                  <a:pt x="2296" y="2064"/>
                  <a:pt x="2292" y="2063"/>
                  <a:pt x="2288" y="2060"/>
                </a:cubicBezTo>
                <a:cubicBezTo>
                  <a:pt x="2283" y="2040"/>
                  <a:pt x="2277" y="2019"/>
                  <a:pt x="2272" y="2000"/>
                </a:cubicBezTo>
                <a:cubicBezTo>
                  <a:pt x="2276" y="2001"/>
                  <a:pt x="2280" y="2003"/>
                  <a:pt x="2283" y="2005"/>
                </a:cubicBezTo>
                <a:moveTo>
                  <a:pt x="2305" y="2088"/>
                </a:moveTo>
                <a:cubicBezTo>
                  <a:pt x="2310" y="2108"/>
                  <a:pt x="2315" y="2127"/>
                  <a:pt x="2319" y="2147"/>
                </a:cubicBezTo>
                <a:cubicBezTo>
                  <a:pt x="2315" y="2145"/>
                  <a:pt x="2311" y="2143"/>
                  <a:pt x="2307" y="2141"/>
                </a:cubicBezTo>
                <a:cubicBezTo>
                  <a:pt x="2303" y="2121"/>
                  <a:pt x="2299" y="2101"/>
                  <a:pt x="2294" y="2083"/>
                </a:cubicBezTo>
                <a:cubicBezTo>
                  <a:pt x="2297" y="2084"/>
                  <a:pt x="2301" y="2086"/>
                  <a:pt x="2305" y="2088"/>
                </a:cubicBezTo>
                <a:moveTo>
                  <a:pt x="3758" y="4551"/>
                </a:moveTo>
                <a:cubicBezTo>
                  <a:pt x="3758" y="4551"/>
                  <a:pt x="3757" y="4551"/>
                  <a:pt x="3756" y="4551"/>
                </a:cubicBezTo>
                <a:cubicBezTo>
                  <a:pt x="3752" y="4551"/>
                  <a:pt x="3748" y="4552"/>
                  <a:pt x="3744" y="4554"/>
                </a:cubicBezTo>
                <a:cubicBezTo>
                  <a:pt x="3721" y="4540"/>
                  <a:pt x="3698" y="4525"/>
                  <a:pt x="3676" y="4512"/>
                </a:cubicBezTo>
                <a:cubicBezTo>
                  <a:pt x="3683" y="4513"/>
                  <a:pt x="3691" y="4513"/>
                  <a:pt x="3698" y="4514"/>
                </a:cubicBezTo>
                <a:cubicBezTo>
                  <a:pt x="3717" y="4525"/>
                  <a:pt x="3738" y="4538"/>
                  <a:pt x="3758" y="4551"/>
                </a:cubicBezTo>
                <a:moveTo>
                  <a:pt x="2325" y="2169"/>
                </a:moveTo>
                <a:cubicBezTo>
                  <a:pt x="2404" y="2512"/>
                  <a:pt x="2466" y="2918"/>
                  <a:pt x="2590" y="3288"/>
                </a:cubicBezTo>
                <a:cubicBezTo>
                  <a:pt x="2596" y="3317"/>
                  <a:pt x="2602" y="3345"/>
                  <a:pt x="2609" y="3374"/>
                </a:cubicBezTo>
                <a:cubicBezTo>
                  <a:pt x="2465" y="2978"/>
                  <a:pt x="2399" y="2532"/>
                  <a:pt x="2313" y="2164"/>
                </a:cubicBezTo>
                <a:cubicBezTo>
                  <a:pt x="2317" y="2165"/>
                  <a:pt x="2321" y="2168"/>
                  <a:pt x="2325" y="2169"/>
                </a:cubicBezTo>
                <a:moveTo>
                  <a:pt x="3675" y="4500"/>
                </a:moveTo>
                <a:cubicBezTo>
                  <a:pt x="3668" y="4499"/>
                  <a:pt x="3661" y="4499"/>
                  <a:pt x="3654" y="4499"/>
                </a:cubicBezTo>
                <a:cubicBezTo>
                  <a:pt x="3633" y="4486"/>
                  <a:pt x="3612" y="4473"/>
                  <a:pt x="3591" y="4461"/>
                </a:cubicBezTo>
                <a:cubicBezTo>
                  <a:pt x="3605" y="4465"/>
                  <a:pt x="3619" y="4470"/>
                  <a:pt x="3634" y="4476"/>
                </a:cubicBezTo>
                <a:cubicBezTo>
                  <a:pt x="3647" y="4484"/>
                  <a:pt x="3661" y="4491"/>
                  <a:pt x="3675" y="4500"/>
                </a:cubicBezTo>
                <a:moveTo>
                  <a:pt x="3591" y="4450"/>
                </a:moveTo>
                <a:cubicBezTo>
                  <a:pt x="3577" y="4445"/>
                  <a:pt x="3563" y="4441"/>
                  <a:pt x="3550" y="4436"/>
                </a:cubicBezTo>
                <a:cubicBezTo>
                  <a:pt x="3479" y="4394"/>
                  <a:pt x="3413" y="4355"/>
                  <a:pt x="3350" y="4314"/>
                </a:cubicBezTo>
                <a:cubicBezTo>
                  <a:pt x="3275" y="4267"/>
                  <a:pt x="3203" y="4216"/>
                  <a:pt x="3134" y="4160"/>
                </a:cubicBezTo>
                <a:cubicBezTo>
                  <a:pt x="3134" y="4156"/>
                  <a:pt x="3134" y="4152"/>
                  <a:pt x="3134" y="4148"/>
                </a:cubicBezTo>
                <a:cubicBezTo>
                  <a:pt x="3204" y="4205"/>
                  <a:pt x="3279" y="4257"/>
                  <a:pt x="3355" y="4306"/>
                </a:cubicBezTo>
                <a:cubicBezTo>
                  <a:pt x="3428" y="4353"/>
                  <a:pt x="3506" y="4399"/>
                  <a:pt x="3591" y="4450"/>
                </a:cubicBezTo>
                <a:moveTo>
                  <a:pt x="8004" y="12169"/>
                </a:moveTo>
                <a:cubicBezTo>
                  <a:pt x="8169" y="12444"/>
                  <a:pt x="8369" y="12787"/>
                  <a:pt x="8642" y="13258"/>
                </a:cubicBezTo>
                <a:lnTo>
                  <a:pt x="8634" y="13263"/>
                </a:lnTo>
                <a:cubicBezTo>
                  <a:pt x="8391" y="12844"/>
                  <a:pt x="8207" y="12528"/>
                  <a:pt x="8053" y="12270"/>
                </a:cubicBezTo>
                <a:cubicBezTo>
                  <a:pt x="8037" y="12236"/>
                  <a:pt x="8020" y="12202"/>
                  <a:pt x="8004" y="12169"/>
                </a:cubicBezTo>
                <a:moveTo>
                  <a:pt x="7925" y="12037"/>
                </a:moveTo>
                <a:cubicBezTo>
                  <a:pt x="7928" y="12048"/>
                  <a:pt x="7931" y="12060"/>
                  <a:pt x="7933" y="12071"/>
                </a:cubicBezTo>
                <a:cubicBezTo>
                  <a:pt x="7931" y="12066"/>
                  <a:pt x="7928" y="12062"/>
                  <a:pt x="7926" y="12058"/>
                </a:cubicBezTo>
                <a:cubicBezTo>
                  <a:pt x="7924" y="12049"/>
                  <a:pt x="7923" y="12041"/>
                  <a:pt x="7921" y="12032"/>
                </a:cubicBezTo>
                <a:cubicBezTo>
                  <a:pt x="7923" y="12033"/>
                  <a:pt x="7924" y="12036"/>
                  <a:pt x="7925" y="12037"/>
                </a:cubicBezTo>
                <a:moveTo>
                  <a:pt x="7901" y="11999"/>
                </a:moveTo>
                <a:cubicBezTo>
                  <a:pt x="7902" y="12007"/>
                  <a:pt x="7904" y="12015"/>
                  <a:pt x="7905" y="12024"/>
                </a:cubicBezTo>
                <a:cubicBezTo>
                  <a:pt x="7902" y="12018"/>
                  <a:pt x="7898" y="12013"/>
                  <a:pt x="7895" y="12007"/>
                </a:cubicBezTo>
                <a:cubicBezTo>
                  <a:pt x="7894" y="12000"/>
                  <a:pt x="7894" y="11993"/>
                  <a:pt x="7894" y="11986"/>
                </a:cubicBezTo>
                <a:cubicBezTo>
                  <a:pt x="7896" y="11990"/>
                  <a:pt x="7898" y="11995"/>
                  <a:pt x="7901" y="11999"/>
                </a:cubicBezTo>
                <a:moveTo>
                  <a:pt x="7875" y="11957"/>
                </a:moveTo>
                <a:cubicBezTo>
                  <a:pt x="7876" y="11964"/>
                  <a:pt x="7876" y="11970"/>
                  <a:pt x="7877" y="11977"/>
                </a:cubicBezTo>
                <a:lnTo>
                  <a:pt x="7865" y="11959"/>
                </a:lnTo>
                <a:lnTo>
                  <a:pt x="7865" y="11940"/>
                </a:lnTo>
                <a:cubicBezTo>
                  <a:pt x="7869" y="11946"/>
                  <a:pt x="7872" y="11951"/>
                  <a:pt x="7875" y="11957"/>
                </a:cubicBezTo>
                <a:moveTo>
                  <a:pt x="7848" y="11913"/>
                </a:moveTo>
                <a:cubicBezTo>
                  <a:pt x="7848" y="11920"/>
                  <a:pt x="7848" y="11925"/>
                  <a:pt x="7848" y="11932"/>
                </a:cubicBezTo>
                <a:cubicBezTo>
                  <a:pt x="7845" y="11924"/>
                  <a:pt x="7840" y="11918"/>
                  <a:pt x="7836" y="11911"/>
                </a:cubicBezTo>
                <a:cubicBezTo>
                  <a:pt x="7837" y="11905"/>
                  <a:pt x="7837" y="11900"/>
                  <a:pt x="7837" y="11895"/>
                </a:cubicBezTo>
                <a:cubicBezTo>
                  <a:pt x="7841" y="11901"/>
                  <a:pt x="7845" y="11907"/>
                  <a:pt x="7848" y="11913"/>
                </a:cubicBezTo>
                <a:moveTo>
                  <a:pt x="7822" y="11869"/>
                </a:moveTo>
                <a:lnTo>
                  <a:pt x="7820" y="11886"/>
                </a:lnTo>
                <a:cubicBezTo>
                  <a:pt x="7549" y="11449"/>
                  <a:pt x="7347" y="11168"/>
                  <a:pt x="6946" y="10631"/>
                </a:cubicBezTo>
                <a:cubicBezTo>
                  <a:pt x="6618" y="10190"/>
                  <a:pt x="6315" y="9764"/>
                  <a:pt x="6041" y="9308"/>
                </a:cubicBezTo>
                <a:cubicBezTo>
                  <a:pt x="5986" y="9217"/>
                  <a:pt x="5933" y="9125"/>
                  <a:pt x="5881" y="9032"/>
                </a:cubicBezTo>
                <a:cubicBezTo>
                  <a:pt x="5896" y="9051"/>
                  <a:pt x="5910" y="9069"/>
                  <a:pt x="5924" y="9088"/>
                </a:cubicBezTo>
                <a:cubicBezTo>
                  <a:pt x="5965" y="9160"/>
                  <a:pt x="6007" y="9232"/>
                  <a:pt x="6049" y="9302"/>
                </a:cubicBezTo>
                <a:cubicBezTo>
                  <a:pt x="6323" y="9759"/>
                  <a:pt x="6626" y="10185"/>
                  <a:pt x="6954" y="10625"/>
                </a:cubicBezTo>
                <a:cubicBezTo>
                  <a:pt x="7351" y="11158"/>
                  <a:pt x="7554" y="11439"/>
                  <a:pt x="7822" y="11869"/>
                </a:cubicBezTo>
                <a:moveTo>
                  <a:pt x="7954" y="12098"/>
                </a:moveTo>
                <a:cubicBezTo>
                  <a:pt x="7957" y="12105"/>
                  <a:pt x="7959" y="12111"/>
                  <a:pt x="7962" y="12116"/>
                </a:cubicBezTo>
                <a:cubicBezTo>
                  <a:pt x="7961" y="12115"/>
                  <a:pt x="7959" y="12113"/>
                  <a:pt x="7958" y="12112"/>
                </a:cubicBezTo>
                <a:cubicBezTo>
                  <a:pt x="7957" y="12107"/>
                  <a:pt x="7956" y="12103"/>
                  <a:pt x="7954" y="12098"/>
                </a:cubicBezTo>
                <a:moveTo>
                  <a:pt x="3116" y="4133"/>
                </a:moveTo>
                <a:cubicBezTo>
                  <a:pt x="3116" y="4137"/>
                  <a:pt x="3116" y="4141"/>
                  <a:pt x="3116" y="4145"/>
                </a:cubicBezTo>
                <a:cubicBezTo>
                  <a:pt x="3087" y="4121"/>
                  <a:pt x="3058" y="4095"/>
                  <a:pt x="3031" y="4068"/>
                </a:cubicBezTo>
                <a:lnTo>
                  <a:pt x="3031" y="4054"/>
                </a:lnTo>
                <a:cubicBezTo>
                  <a:pt x="3058" y="4082"/>
                  <a:pt x="3087" y="4108"/>
                  <a:pt x="3116" y="4133"/>
                </a:cubicBezTo>
                <a:moveTo>
                  <a:pt x="2622" y="3382"/>
                </a:moveTo>
                <a:cubicBezTo>
                  <a:pt x="2637" y="3421"/>
                  <a:pt x="2653" y="3461"/>
                  <a:pt x="2669" y="3500"/>
                </a:cubicBezTo>
                <a:cubicBezTo>
                  <a:pt x="2671" y="3512"/>
                  <a:pt x="2673" y="3526"/>
                  <a:pt x="2676" y="3539"/>
                </a:cubicBezTo>
                <a:cubicBezTo>
                  <a:pt x="2665" y="3513"/>
                  <a:pt x="2654" y="3487"/>
                  <a:pt x="2643" y="3461"/>
                </a:cubicBezTo>
                <a:cubicBezTo>
                  <a:pt x="2635" y="3435"/>
                  <a:pt x="2629" y="3408"/>
                  <a:pt x="2622" y="3382"/>
                </a:cubicBezTo>
                <a:moveTo>
                  <a:pt x="3013" y="4038"/>
                </a:moveTo>
                <a:lnTo>
                  <a:pt x="3013" y="4051"/>
                </a:lnTo>
                <a:cubicBezTo>
                  <a:pt x="2986" y="4024"/>
                  <a:pt x="2959" y="3994"/>
                  <a:pt x="2933" y="3963"/>
                </a:cubicBezTo>
                <a:cubicBezTo>
                  <a:pt x="2933" y="3959"/>
                  <a:pt x="2933" y="3953"/>
                  <a:pt x="2933" y="3948"/>
                </a:cubicBezTo>
                <a:cubicBezTo>
                  <a:pt x="2959" y="3979"/>
                  <a:pt x="2986" y="4009"/>
                  <a:pt x="3013" y="4038"/>
                </a:cubicBezTo>
                <a:moveTo>
                  <a:pt x="2689" y="3545"/>
                </a:moveTo>
                <a:cubicBezTo>
                  <a:pt x="2701" y="3571"/>
                  <a:pt x="2712" y="3595"/>
                  <a:pt x="2725" y="3620"/>
                </a:cubicBezTo>
                <a:cubicBezTo>
                  <a:pt x="2731" y="3633"/>
                  <a:pt x="2738" y="3647"/>
                  <a:pt x="2745" y="3660"/>
                </a:cubicBezTo>
                <a:cubicBezTo>
                  <a:pt x="2746" y="3669"/>
                  <a:pt x="2747" y="3677"/>
                  <a:pt x="2748" y="3686"/>
                </a:cubicBezTo>
                <a:cubicBezTo>
                  <a:pt x="2737" y="3666"/>
                  <a:pt x="2726" y="3645"/>
                  <a:pt x="2716" y="3624"/>
                </a:cubicBezTo>
                <a:cubicBezTo>
                  <a:pt x="2709" y="3610"/>
                  <a:pt x="2703" y="3598"/>
                  <a:pt x="2696" y="3584"/>
                </a:cubicBezTo>
                <a:cubicBezTo>
                  <a:pt x="2694" y="3571"/>
                  <a:pt x="2692" y="3558"/>
                  <a:pt x="2689" y="3545"/>
                </a:cubicBezTo>
                <a:moveTo>
                  <a:pt x="2917" y="3928"/>
                </a:moveTo>
                <a:cubicBezTo>
                  <a:pt x="2917" y="3933"/>
                  <a:pt x="2918" y="3938"/>
                  <a:pt x="2918" y="3944"/>
                </a:cubicBezTo>
                <a:cubicBezTo>
                  <a:pt x="2893" y="3913"/>
                  <a:pt x="2869" y="3881"/>
                  <a:pt x="2845" y="3847"/>
                </a:cubicBezTo>
                <a:cubicBezTo>
                  <a:pt x="2845" y="3840"/>
                  <a:pt x="2844" y="3833"/>
                  <a:pt x="2844" y="3827"/>
                </a:cubicBezTo>
                <a:cubicBezTo>
                  <a:pt x="2868" y="3863"/>
                  <a:pt x="2892" y="3896"/>
                  <a:pt x="2917" y="3928"/>
                </a:cubicBezTo>
                <a:moveTo>
                  <a:pt x="2763" y="3692"/>
                </a:moveTo>
                <a:cubicBezTo>
                  <a:pt x="2775" y="3715"/>
                  <a:pt x="2787" y="3737"/>
                  <a:pt x="2800" y="3757"/>
                </a:cubicBezTo>
                <a:cubicBezTo>
                  <a:pt x="2809" y="3773"/>
                  <a:pt x="2818" y="3787"/>
                  <a:pt x="2827" y="3802"/>
                </a:cubicBezTo>
                <a:cubicBezTo>
                  <a:pt x="2828" y="3809"/>
                  <a:pt x="2828" y="3816"/>
                  <a:pt x="2829" y="3822"/>
                </a:cubicBezTo>
                <a:cubicBezTo>
                  <a:pt x="2816" y="3803"/>
                  <a:pt x="2804" y="3783"/>
                  <a:pt x="2792" y="3763"/>
                </a:cubicBezTo>
                <a:cubicBezTo>
                  <a:pt x="2791" y="3763"/>
                  <a:pt x="2791" y="3763"/>
                  <a:pt x="2791" y="3763"/>
                </a:cubicBezTo>
                <a:cubicBezTo>
                  <a:pt x="2782" y="3748"/>
                  <a:pt x="2774" y="3733"/>
                  <a:pt x="2766" y="3718"/>
                </a:cubicBezTo>
                <a:cubicBezTo>
                  <a:pt x="2764" y="3709"/>
                  <a:pt x="2763" y="3700"/>
                  <a:pt x="2763" y="369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53;p9"/>
          <p:cNvSpPr/>
          <p:nvPr/>
        </p:nvSpPr>
        <p:spPr>
          <a:xfrm>
            <a:off x="743075" y="4799725"/>
            <a:ext cx="2608792" cy="253577"/>
          </a:xfrm>
          <a:custGeom>
            <a:avLst/>
            <a:gdLst/>
            <a:ahLst/>
            <a:cxnLst/>
            <a:rect l="l" t="t" r="r" b="b"/>
            <a:pathLst>
              <a:path w="16924" h="1645" extrusionOk="0">
                <a:moveTo>
                  <a:pt x="2844" y="0"/>
                </a:moveTo>
                <a:cubicBezTo>
                  <a:pt x="3127" y="0"/>
                  <a:pt x="3268" y="181"/>
                  <a:pt x="3393" y="340"/>
                </a:cubicBezTo>
                <a:cubicBezTo>
                  <a:pt x="3519" y="503"/>
                  <a:pt x="3606" y="603"/>
                  <a:pt x="3783" y="603"/>
                </a:cubicBezTo>
                <a:cubicBezTo>
                  <a:pt x="3961" y="603"/>
                  <a:pt x="4047" y="503"/>
                  <a:pt x="4175" y="340"/>
                </a:cubicBezTo>
                <a:cubicBezTo>
                  <a:pt x="4299" y="181"/>
                  <a:pt x="4439" y="0"/>
                  <a:pt x="4722" y="0"/>
                </a:cubicBezTo>
                <a:cubicBezTo>
                  <a:pt x="5006" y="0"/>
                  <a:pt x="5147" y="181"/>
                  <a:pt x="5271" y="339"/>
                </a:cubicBezTo>
                <a:cubicBezTo>
                  <a:pt x="5397" y="503"/>
                  <a:pt x="5484" y="603"/>
                  <a:pt x="5661" y="603"/>
                </a:cubicBezTo>
                <a:cubicBezTo>
                  <a:pt x="5838" y="603"/>
                  <a:pt x="5925" y="503"/>
                  <a:pt x="6052" y="340"/>
                </a:cubicBezTo>
                <a:cubicBezTo>
                  <a:pt x="6177" y="181"/>
                  <a:pt x="6316" y="0"/>
                  <a:pt x="6600" y="0"/>
                </a:cubicBezTo>
                <a:cubicBezTo>
                  <a:pt x="6883" y="0"/>
                  <a:pt x="7024" y="181"/>
                  <a:pt x="7148" y="340"/>
                </a:cubicBezTo>
                <a:cubicBezTo>
                  <a:pt x="7275" y="503"/>
                  <a:pt x="7361" y="603"/>
                  <a:pt x="7538" y="603"/>
                </a:cubicBezTo>
                <a:cubicBezTo>
                  <a:pt x="7715" y="603"/>
                  <a:pt x="7802" y="503"/>
                  <a:pt x="7929" y="340"/>
                </a:cubicBezTo>
                <a:cubicBezTo>
                  <a:pt x="8053" y="181"/>
                  <a:pt x="8193" y="0"/>
                  <a:pt x="8477" y="0"/>
                </a:cubicBezTo>
                <a:cubicBezTo>
                  <a:pt x="8760" y="0"/>
                  <a:pt x="8901" y="181"/>
                  <a:pt x="9025" y="340"/>
                </a:cubicBezTo>
                <a:cubicBezTo>
                  <a:pt x="9152" y="503"/>
                  <a:pt x="9238" y="603"/>
                  <a:pt x="9415" y="603"/>
                </a:cubicBezTo>
                <a:cubicBezTo>
                  <a:pt x="9592" y="603"/>
                  <a:pt x="9679" y="503"/>
                  <a:pt x="9807" y="340"/>
                </a:cubicBezTo>
                <a:cubicBezTo>
                  <a:pt x="9930" y="181"/>
                  <a:pt x="10071" y="0"/>
                  <a:pt x="10354" y="0"/>
                </a:cubicBezTo>
                <a:cubicBezTo>
                  <a:pt x="10637" y="0"/>
                  <a:pt x="10778" y="181"/>
                  <a:pt x="10902" y="340"/>
                </a:cubicBezTo>
                <a:cubicBezTo>
                  <a:pt x="11029" y="503"/>
                  <a:pt x="11116" y="603"/>
                  <a:pt x="11293" y="603"/>
                </a:cubicBezTo>
                <a:cubicBezTo>
                  <a:pt x="11470" y="603"/>
                  <a:pt x="11556" y="503"/>
                  <a:pt x="11684" y="340"/>
                </a:cubicBezTo>
                <a:cubicBezTo>
                  <a:pt x="11808" y="181"/>
                  <a:pt x="11948" y="0"/>
                  <a:pt x="12231" y="0"/>
                </a:cubicBezTo>
                <a:cubicBezTo>
                  <a:pt x="12515" y="0"/>
                  <a:pt x="12655" y="181"/>
                  <a:pt x="12779" y="340"/>
                </a:cubicBezTo>
                <a:cubicBezTo>
                  <a:pt x="12906" y="503"/>
                  <a:pt x="12993" y="603"/>
                  <a:pt x="13170" y="603"/>
                </a:cubicBezTo>
                <a:cubicBezTo>
                  <a:pt x="13347" y="603"/>
                  <a:pt x="13433" y="503"/>
                  <a:pt x="13561" y="340"/>
                </a:cubicBezTo>
                <a:cubicBezTo>
                  <a:pt x="13685" y="181"/>
                  <a:pt x="13825" y="0"/>
                  <a:pt x="14108" y="0"/>
                </a:cubicBezTo>
                <a:cubicBezTo>
                  <a:pt x="14392" y="0"/>
                  <a:pt x="14532" y="181"/>
                  <a:pt x="14656" y="340"/>
                </a:cubicBezTo>
                <a:cubicBezTo>
                  <a:pt x="14783" y="503"/>
                  <a:pt x="14870" y="603"/>
                  <a:pt x="15047" y="603"/>
                </a:cubicBezTo>
                <a:cubicBezTo>
                  <a:pt x="15224" y="603"/>
                  <a:pt x="15310" y="503"/>
                  <a:pt x="15438" y="340"/>
                </a:cubicBezTo>
                <a:cubicBezTo>
                  <a:pt x="15562" y="181"/>
                  <a:pt x="15702" y="0"/>
                  <a:pt x="15985" y="0"/>
                </a:cubicBezTo>
                <a:cubicBezTo>
                  <a:pt x="16268" y="0"/>
                  <a:pt x="16409" y="181"/>
                  <a:pt x="16533" y="340"/>
                </a:cubicBezTo>
                <a:cubicBezTo>
                  <a:pt x="16660" y="504"/>
                  <a:pt x="16747" y="603"/>
                  <a:pt x="16924" y="603"/>
                </a:cubicBezTo>
                <a:lnTo>
                  <a:pt x="16924" y="804"/>
                </a:lnTo>
                <a:cubicBezTo>
                  <a:pt x="16641" y="804"/>
                  <a:pt x="16500" y="623"/>
                  <a:pt x="16376" y="463"/>
                </a:cubicBezTo>
                <a:cubicBezTo>
                  <a:pt x="16249" y="301"/>
                  <a:pt x="16162" y="200"/>
                  <a:pt x="15985" y="200"/>
                </a:cubicBezTo>
                <a:cubicBezTo>
                  <a:pt x="15808" y="200"/>
                  <a:pt x="15721" y="301"/>
                  <a:pt x="15595" y="463"/>
                </a:cubicBezTo>
                <a:cubicBezTo>
                  <a:pt x="15471" y="623"/>
                  <a:pt x="15330" y="804"/>
                  <a:pt x="15047" y="804"/>
                </a:cubicBezTo>
                <a:cubicBezTo>
                  <a:pt x="14764" y="804"/>
                  <a:pt x="14623" y="623"/>
                  <a:pt x="14499" y="463"/>
                </a:cubicBezTo>
                <a:cubicBezTo>
                  <a:pt x="14372" y="301"/>
                  <a:pt x="14285" y="200"/>
                  <a:pt x="14108" y="200"/>
                </a:cubicBezTo>
                <a:cubicBezTo>
                  <a:pt x="13931" y="200"/>
                  <a:pt x="13844" y="301"/>
                  <a:pt x="13718" y="463"/>
                </a:cubicBezTo>
                <a:cubicBezTo>
                  <a:pt x="13594" y="623"/>
                  <a:pt x="13453" y="804"/>
                  <a:pt x="13170" y="804"/>
                </a:cubicBezTo>
                <a:cubicBezTo>
                  <a:pt x="12887" y="804"/>
                  <a:pt x="12746" y="623"/>
                  <a:pt x="12622" y="463"/>
                </a:cubicBezTo>
                <a:cubicBezTo>
                  <a:pt x="12495" y="301"/>
                  <a:pt x="12408" y="200"/>
                  <a:pt x="12231" y="200"/>
                </a:cubicBezTo>
                <a:cubicBezTo>
                  <a:pt x="12054" y="200"/>
                  <a:pt x="11967" y="301"/>
                  <a:pt x="11841" y="463"/>
                </a:cubicBezTo>
                <a:cubicBezTo>
                  <a:pt x="11717" y="623"/>
                  <a:pt x="11576" y="804"/>
                  <a:pt x="11293" y="804"/>
                </a:cubicBezTo>
                <a:cubicBezTo>
                  <a:pt x="11009" y="804"/>
                  <a:pt x="10869" y="623"/>
                  <a:pt x="10745" y="463"/>
                </a:cubicBezTo>
                <a:cubicBezTo>
                  <a:pt x="10618" y="301"/>
                  <a:pt x="10531" y="200"/>
                  <a:pt x="10354" y="200"/>
                </a:cubicBezTo>
                <a:cubicBezTo>
                  <a:pt x="10177" y="200"/>
                  <a:pt x="10090" y="301"/>
                  <a:pt x="9964" y="463"/>
                </a:cubicBezTo>
                <a:cubicBezTo>
                  <a:pt x="9840" y="623"/>
                  <a:pt x="9699" y="804"/>
                  <a:pt x="9415" y="804"/>
                </a:cubicBezTo>
                <a:cubicBezTo>
                  <a:pt x="9132" y="804"/>
                  <a:pt x="8992" y="623"/>
                  <a:pt x="8868" y="463"/>
                </a:cubicBezTo>
                <a:cubicBezTo>
                  <a:pt x="8740" y="301"/>
                  <a:pt x="8654" y="200"/>
                  <a:pt x="8477" y="200"/>
                </a:cubicBezTo>
                <a:cubicBezTo>
                  <a:pt x="8300" y="200"/>
                  <a:pt x="8213" y="301"/>
                  <a:pt x="8086" y="463"/>
                </a:cubicBezTo>
                <a:cubicBezTo>
                  <a:pt x="7963" y="623"/>
                  <a:pt x="7822" y="804"/>
                  <a:pt x="7538" y="804"/>
                </a:cubicBezTo>
                <a:cubicBezTo>
                  <a:pt x="7255" y="804"/>
                  <a:pt x="7115" y="623"/>
                  <a:pt x="6991" y="463"/>
                </a:cubicBezTo>
                <a:cubicBezTo>
                  <a:pt x="6864" y="301"/>
                  <a:pt x="6777" y="200"/>
                  <a:pt x="6600" y="200"/>
                </a:cubicBezTo>
                <a:cubicBezTo>
                  <a:pt x="6423" y="200"/>
                  <a:pt x="6336" y="301"/>
                  <a:pt x="6210" y="463"/>
                </a:cubicBezTo>
                <a:cubicBezTo>
                  <a:pt x="6086" y="623"/>
                  <a:pt x="5945" y="804"/>
                  <a:pt x="5661" y="804"/>
                </a:cubicBezTo>
                <a:cubicBezTo>
                  <a:pt x="5378" y="804"/>
                  <a:pt x="5238" y="623"/>
                  <a:pt x="5114" y="463"/>
                </a:cubicBezTo>
                <a:cubicBezTo>
                  <a:pt x="4986" y="301"/>
                  <a:pt x="4899" y="200"/>
                  <a:pt x="4722" y="200"/>
                </a:cubicBezTo>
                <a:cubicBezTo>
                  <a:pt x="4545" y="200"/>
                  <a:pt x="4458" y="301"/>
                  <a:pt x="4332" y="463"/>
                </a:cubicBezTo>
                <a:cubicBezTo>
                  <a:pt x="4208" y="623"/>
                  <a:pt x="4067" y="804"/>
                  <a:pt x="3783" y="804"/>
                </a:cubicBezTo>
                <a:cubicBezTo>
                  <a:pt x="3500" y="804"/>
                  <a:pt x="3360" y="623"/>
                  <a:pt x="3236" y="463"/>
                </a:cubicBezTo>
                <a:cubicBezTo>
                  <a:pt x="3108" y="301"/>
                  <a:pt x="3021" y="200"/>
                  <a:pt x="2844" y="200"/>
                </a:cubicBezTo>
                <a:cubicBezTo>
                  <a:pt x="2667" y="200"/>
                  <a:pt x="2580" y="301"/>
                  <a:pt x="2453" y="463"/>
                </a:cubicBezTo>
                <a:cubicBezTo>
                  <a:pt x="2329" y="623"/>
                  <a:pt x="2188" y="804"/>
                  <a:pt x="1905" y="804"/>
                </a:cubicBezTo>
                <a:lnTo>
                  <a:pt x="1905" y="603"/>
                </a:lnTo>
                <a:cubicBezTo>
                  <a:pt x="2082" y="603"/>
                  <a:pt x="2169" y="504"/>
                  <a:pt x="2296" y="340"/>
                </a:cubicBezTo>
                <a:cubicBezTo>
                  <a:pt x="2420" y="181"/>
                  <a:pt x="2561" y="0"/>
                  <a:pt x="2844" y="0"/>
                </a:cubicBezTo>
                <a:moveTo>
                  <a:pt x="939" y="841"/>
                </a:moveTo>
                <a:cubicBezTo>
                  <a:pt x="1223" y="841"/>
                  <a:pt x="1363" y="1021"/>
                  <a:pt x="1487" y="1181"/>
                </a:cubicBezTo>
                <a:cubicBezTo>
                  <a:pt x="1615" y="1345"/>
                  <a:pt x="1702" y="1444"/>
                  <a:pt x="1879" y="1444"/>
                </a:cubicBezTo>
                <a:cubicBezTo>
                  <a:pt x="2056" y="1444"/>
                  <a:pt x="2143" y="1345"/>
                  <a:pt x="2269" y="1181"/>
                </a:cubicBezTo>
                <a:cubicBezTo>
                  <a:pt x="2393" y="1021"/>
                  <a:pt x="2534" y="841"/>
                  <a:pt x="2817" y="841"/>
                </a:cubicBezTo>
                <a:cubicBezTo>
                  <a:pt x="3101" y="841"/>
                  <a:pt x="3241" y="1021"/>
                  <a:pt x="3365" y="1181"/>
                </a:cubicBezTo>
                <a:cubicBezTo>
                  <a:pt x="3493" y="1345"/>
                  <a:pt x="3579" y="1444"/>
                  <a:pt x="3756" y="1444"/>
                </a:cubicBezTo>
                <a:cubicBezTo>
                  <a:pt x="3934" y="1444"/>
                  <a:pt x="4020" y="1345"/>
                  <a:pt x="4147" y="1181"/>
                </a:cubicBezTo>
                <a:cubicBezTo>
                  <a:pt x="4271" y="1021"/>
                  <a:pt x="4412" y="841"/>
                  <a:pt x="4695" y="841"/>
                </a:cubicBezTo>
                <a:cubicBezTo>
                  <a:pt x="4978" y="841"/>
                  <a:pt x="5118" y="1021"/>
                  <a:pt x="5242" y="1181"/>
                </a:cubicBezTo>
                <a:cubicBezTo>
                  <a:pt x="5370" y="1345"/>
                  <a:pt x="5457" y="1444"/>
                  <a:pt x="5634" y="1444"/>
                </a:cubicBezTo>
                <a:cubicBezTo>
                  <a:pt x="5811" y="1444"/>
                  <a:pt x="5897" y="1345"/>
                  <a:pt x="6024" y="1181"/>
                </a:cubicBezTo>
                <a:cubicBezTo>
                  <a:pt x="6148" y="1021"/>
                  <a:pt x="6288" y="840"/>
                  <a:pt x="6572" y="840"/>
                </a:cubicBezTo>
                <a:cubicBezTo>
                  <a:pt x="6855" y="840"/>
                  <a:pt x="6995" y="1021"/>
                  <a:pt x="7119" y="1181"/>
                </a:cubicBezTo>
                <a:cubicBezTo>
                  <a:pt x="7247" y="1344"/>
                  <a:pt x="7334" y="1444"/>
                  <a:pt x="7511" y="1444"/>
                </a:cubicBezTo>
                <a:cubicBezTo>
                  <a:pt x="7688" y="1444"/>
                  <a:pt x="7774" y="1344"/>
                  <a:pt x="7901" y="1181"/>
                </a:cubicBezTo>
                <a:cubicBezTo>
                  <a:pt x="8025" y="1021"/>
                  <a:pt x="8166" y="840"/>
                  <a:pt x="8449" y="840"/>
                </a:cubicBezTo>
                <a:cubicBezTo>
                  <a:pt x="8732" y="840"/>
                  <a:pt x="8872" y="1021"/>
                  <a:pt x="8996" y="1181"/>
                </a:cubicBezTo>
                <a:cubicBezTo>
                  <a:pt x="9124" y="1344"/>
                  <a:pt x="9211" y="1444"/>
                  <a:pt x="9388" y="1444"/>
                </a:cubicBezTo>
                <a:cubicBezTo>
                  <a:pt x="9565" y="1444"/>
                  <a:pt x="9652" y="1344"/>
                  <a:pt x="9778" y="1181"/>
                </a:cubicBezTo>
                <a:cubicBezTo>
                  <a:pt x="9902" y="1021"/>
                  <a:pt x="10043" y="840"/>
                  <a:pt x="10327" y="840"/>
                </a:cubicBezTo>
                <a:cubicBezTo>
                  <a:pt x="10610" y="840"/>
                  <a:pt x="10750" y="1021"/>
                  <a:pt x="10874" y="1181"/>
                </a:cubicBezTo>
                <a:cubicBezTo>
                  <a:pt x="11001" y="1344"/>
                  <a:pt x="11088" y="1444"/>
                  <a:pt x="11265" y="1444"/>
                </a:cubicBezTo>
                <a:cubicBezTo>
                  <a:pt x="11442" y="1444"/>
                  <a:pt x="11529" y="1344"/>
                  <a:pt x="11655" y="1181"/>
                </a:cubicBezTo>
                <a:cubicBezTo>
                  <a:pt x="11779" y="1021"/>
                  <a:pt x="11920" y="840"/>
                  <a:pt x="12203" y="840"/>
                </a:cubicBezTo>
                <a:cubicBezTo>
                  <a:pt x="12487" y="840"/>
                  <a:pt x="12627" y="1021"/>
                  <a:pt x="12751" y="1181"/>
                </a:cubicBezTo>
                <a:cubicBezTo>
                  <a:pt x="12878" y="1344"/>
                  <a:pt x="12965" y="1444"/>
                  <a:pt x="13142" y="1444"/>
                </a:cubicBezTo>
                <a:cubicBezTo>
                  <a:pt x="13319" y="1444"/>
                  <a:pt x="13406" y="1344"/>
                  <a:pt x="13532" y="1181"/>
                </a:cubicBezTo>
                <a:cubicBezTo>
                  <a:pt x="13656" y="1021"/>
                  <a:pt x="13797" y="840"/>
                  <a:pt x="14080" y="840"/>
                </a:cubicBezTo>
                <a:cubicBezTo>
                  <a:pt x="14364" y="840"/>
                  <a:pt x="14504" y="1021"/>
                  <a:pt x="14628" y="1181"/>
                </a:cubicBezTo>
                <a:cubicBezTo>
                  <a:pt x="14755" y="1344"/>
                  <a:pt x="14842" y="1444"/>
                  <a:pt x="15018" y="1444"/>
                </a:cubicBezTo>
                <a:lnTo>
                  <a:pt x="15018" y="1644"/>
                </a:lnTo>
                <a:cubicBezTo>
                  <a:pt x="14735" y="1644"/>
                  <a:pt x="14594" y="1463"/>
                  <a:pt x="14470" y="1304"/>
                </a:cubicBezTo>
                <a:cubicBezTo>
                  <a:pt x="14344" y="1141"/>
                  <a:pt x="14257" y="1041"/>
                  <a:pt x="14081" y="1041"/>
                </a:cubicBezTo>
                <a:cubicBezTo>
                  <a:pt x="13904" y="1041"/>
                  <a:pt x="13817" y="1142"/>
                  <a:pt x="13689" y="1304"/>
                </a:cubicBezTo>
                <a:cubicBezTo>
                  <a:pt x="13565" y="1464"/>
                  <a:pt x="13425" y="1645"/>
                  <a:pt x="13142" y="1645"/>
                </a:cubicBezTo>
                <a:cubicBezTo>
                  <a:pt x="12858" y="1645"/>
                  <a:pt x="12718" y="1464"/>
                  <a:pt x="12594" y="1304"/>
                </a:cubicBezTo>
                <a:cubicBezTo>
                  <a:pt x="12467" y="1142"/>
                  <a:pt x="12380" y="1041"/>
                  <a:pt x="12203" y="1041"/>
                </a:cubicBezTo>
                <a:cubicBezTo>
                  <a:pt x="12026" y="1041"/>
                  <a:pt x="11940" y="1142"/>
                  <a:pt x="11812" y="1304"/>
                </a:cubicBezTo>
                <a:cubicBezTo>
                  <a:pt x="11688" y="1464"/>
                  <a:pt x="11548" y="1645"/>
                  <a:pt x="11265" y="1645"/>
                </a:cubicBezTo>
                <a:cubicBezTo>
                  <a:pt x="10981" y="1645"/>
                  <a:pt x="10841" y="1464"/>
                  <a:pt x="10717" y="1304"/>
                </a:cubicBezTo>
                <a:cubicBezTo>
                  <a:pt x="10590" y="1142"/>
                  <a:pt x="10503" y="1041"/>
                  <a:pt x="10326" y="1041"/>
                </a:cubicBezTo>
                <a:cubicBezTo>
                  <a:pt x="10150" y="1041"/>
                  <a:pt x="10063" y="1142"/>
                  <a:pt x="9935" y="1304"/>
                </a:cubicBezTo>
                <a:cubicBezTo>
                  <a:pt x="9811" y="1464"/>
                  <a:pt x="9671" y="1645"/>
                  <a:pt x="9388" y="1645"/>
                </a:cubicBezTo>
                <a:cubicBezTo>
                  <a:pt x="9105" y="1645"/>
                  <a:pt x="8963" y="1464"/>
                  <a:pt x="8839" y="1304"/>
                </a:cubicBezTo>
                <a:cubicBezTo>
                  <a:pt x="8713" y="1142"/>
                  <a:pt x="8626" y="1041"/>
                  <a:pt x="8449" y="1041"/>
                </a:cubicBezTo>
                <a:cubicBezTo>
                  <a:pt x="8272" y="1041"/>
                  <a:pt x="8185" y="1142"/>
                  <a:pt x="8058" y="1304"/>
                </a:cubicBezTo>
                <a:cubicBezTo>
                  <a:pt x="7934" y="1464"/>
                  <a:pt x="7794" y="1645"/>
                  <a:pt x="7511" y="1645"/>
                </a:cubicBezTo>
                <a:cubicBezTo>
                  <a:pt x="7227" y="1645"/>
                  <a:pt x="7086" y="1464"/>
                  <a:pt x="6962" y="1304"/>
                </a:cubicBezTo>
                <a:cubicBezTo>
                  <a:pt x="6836" y="1142"/>
                  <a:pt x="6749" y="1041"/>
                  <a:pt x="6572" y="1041"/>
                </a:cubicBezTo>
                <a:cubicBezTo>
                  <a:pt x="6395" y="1041"/>
                  <a:pt x="6308" y="1142"/>
                  <a:pt x="6181" y="1304"/>
                </a:cubicBezTo>
                <a:cubicBezTo>
                  <a:pt x="6057" y="1464"/>
                  <a:pt x="5916" y="1645"/>
                  <a:pt x="5634" y="1645"/>
                </a:cubicBezTo>
                <a:cubicBezTo>
                  <a:pt x="5350" y="1645"/>
                  <a:pt x="5209" y="1464"/>
                  <a:pt x="5085" y="1304"/>
                </a:cubicBezTo>
                <a:cubicBezTo>
                  <a:pt x="4959" y="1142"/>
                  <a:pt x="4872" y="1041"/>
                  <a:pt x="4695" y="1041"/>
                </a:cubicBezTo>
                <a:cubicBezTo>
                  <a:pt x="4518" y="1041"/>
                  <a:pt x="4431" y="1142"/>
                  <a:pt x="4304" y="1304"/>
                </a:cubicBezTo>
                <a:cubicBezTo>
                  <a:pt x="4180" y="1464"/>
                  <a:pt x="4039" y="1645"/>
                  <a:pt x="3756" y="1645"/>
                </a:cubicBezTo>
                <a:cubicBezTo>
                  <a:pt x="3473" y="1645"/>
                  <a:pt x="3332" y="1464"/>
                  <a:pt x="3208" y="1304"/>
                </a:cubicBezTo>
                <a:cubicBezTo>
                  <a:pt x="3081" y="1142"/>
                  <a:pt x="2994" y="1041"/>
                  <a:pt x="2817" y="1041"/>
                </a:cubicBezTo>
                <a:cubicBezTo>
                  <a:pt x="2640" y="1041"/>
                  <a:pt x="2553" y="1142"/>
                  <a:pt x="2426" y="1304"/>
                </a:cubicBezTo>
                <a:cubicBezTo>
                  <a:pt x="2302" y="1464"/>
                  <a:pt x="2162" y="1645"/>
                  <a:pt x="1879" y="1645"/>
                </a:cubicBezTo>
                <a:cubicBezTo>
                  <a:pt x="1595" y="1645"/>
                  <a:pt x="1454" y="1464"/>
                  <a:pt x="1330" y="1305"/>
                </a:cubicBezTo>
                <a:cubicBezTo>
                  <a:pt x="1203" y="1142"/>
                  <a:pt x="1116" y="1041"/>
                  <a:pt x="939" y="1041"/>
                </a:cubicBezTo>
                <a:cubicBezTo>
                  <a:pt x="762" y="1041"/>
                  <a:pt x="675" y="1142"/>
                  <a:pt x="548" y="1304"/>
                </a:cubicBezTo>
                <a:cubicBezTo>
                  <a:pt x="424" y="1464"/>
                  <a:pt x="283" y="1645"/>
                  <a:pt x="0" y="1645"/>
                </a:cubicBezTo>
                <a:lnTo>
                  <a:pt x="0" y="1444"/>
                </a:lnTo>
                <a:cubicBezTo>
                  <a:pt x="177" y="1444"/>
                  <a:pt x="264" y="1345"/>
                  <a:pt x="390" y="1181"/>
                </a:cubicBezTo>
                <a:cubicBezTo>
                  <a:pt x="515" y="1021"/>
                  <a:pt x="656" y="841"/>
                  <a:pt x="939" y="84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9"/>
          <p:cNvSpPr txBox="1">
            <a:spLocks noGrp="1"/>
          </p:cNvSpPr>
          <p:nvPr>
            <p:ph type="title"/>
          </p:nvPr>
        </p:nvSpPr>
        <p:spPr>
          <a:xfrm>
            <a:off x="4154450" y="1395650"/>
            <a:ext cx="42765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5" name="Google Shape;55;p9"/>
          <p:cNvSpPr txBox="1">
            <a:spLocks noGrp="1"/>
          </p:cNvSpPr>
          <p:nvPr>
            <p:ph type="subTitle" idx="1"/>
          </p:nvPr>
        </p:nvSpPr>
        <p:spPr>
          <a:xfrm>
            <a:off x="4154450" y="2655650"/>
            <a:ext cx="42765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9"/>
          <p:cNvSpPr>
            <a:spLocks noGrp="1"/>
          </p:cNvSpPr>
          <p:nvPr>
            <p:ph type="pic" idx="2"/>
          </p:nvPr>
        </p:nvSpPr>
        <p:spPr>
          <a:xfrm>
            <a:off x="713225" y="539500"/>
            <a:ext cx="2668500" cy="4037400"/>
          </a:xfrm>
          <a:prstGeom prst="roundRect">
            <a:avLst>
              <a:gd name="adj" fmla="val 16667"/>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3"/>
        <p:cNvGrpSpPr/>
        <p:nvPr/>
      </p:nvGrpSpPr>
      <p:grpSpPr>
        <a:xfrm>
          <a:off x="0" y="0"/>
          <a:ext cx="0" cy="0"/>
          <a:chOff x="0" y="0"/>
          <a:chExt cx="0" cy="0"/>
        </a:xfrm>
      </p:grpSpPr>
      <p:pic>
        <p:nvPicPr>
          <p:cNvPr id="184" name="Google Shape;184;p28"/>
          <p:cNvPicPr preferRelativeResize="0"/>
          <p:nvPr/>
        </p:nvPicPr>
        <p:blipFill>
          <a:blip r:embed="rId2">
            <a:alphaModFix/>
          </a:blip>
          <a:stretch>
            <a:fillRect/>
          </a:stretch>
        </p:blipFill>
        <p:spPr>
          <a:xfrm rot="10800000">
            <a:off x="6622925" y="3140825"/>
            <a:ext cx="3100699" cy="3968475"/>
          </a:xfrm>
          <a:prstGeom prst="rect">
            <a:avLst/>
          </a:prstGeom>
          <a:noFill/>
          <a:ln>
            <a:noFill/>
          </a:ln>
        </p:spPr>
      </p:pic>
      <p:pic>
        <p:nvPicPr>
          <p:cNvPr id="185" name="Google Shape;185;p28"/>
          <p:cNvPicPr preferRelativeResize="0"/>
          <p:nvPr/>
        </p:nvPicPr>
        <p:blipFill>
          <a:blip r:embed="rId3">
            <a:alphaModFix/>
          </a:blip>
          <a:stretch>
            <a:fillRect/>
          </a:stretch>
        </p:blipFill>
        <p:spPr>
          <a:xfrm>
            <a:off x="-1280841" y="-30773"/>
            <a:ext cx="2224800" cy="1877700"/>
          </a:xfrm>
          <a:prstGeom prst="rect">
            <a:avLst/>
          </a:prstGeom>
          <a:noFill/>
          <a:ln>
            <a:noFill/>
          </a:ln>
        </p:spPr>
      </p:pic>
      <p:sp>
        <p:nvSpPr>
          <p:cNvPr id="186" name="Google Shape;186;p28"/>
          <p:cNvSpPr/>
          <p:nvPr/>
        </p:nvSpPr>
        <p:spPr>
          <a:xfrm rot="-3994684">
            <a:off x="3403258" y="-2134983"/>
            <a:ext cx="3111126" cy="4774689"/>
          </a:xfrm>
          <a:custGeom>
            <a:avLst/>
            <a:gdLst/>
            <a:ahLst/>
            <a:cxnLst/>
            <a:rect l="l" t="t" r="r" b="b"/>
            <a:pathLst>
              <a:path w="8642" h="13263" extrusionOk="0">
                <a:moveTo>
                  <a:pt x="8035" y="13023"/>
                </a:moveTo>
                <a:cubicBezTo>
                  <a:pt x="7818" y="12648"/>
                  <a:pt x="7754" y="12317"/>
                  <a:pt x="7771" y="12016"/>
                </a:cubicBezTo>
                <a:cubicBezTo>
                  <a:pt x="7798" y="11566"/>
                  <a:pt x="8008" y="11187"/>
                  <a:pt x="8161" y="10838"/>
                </a:cubicBezTo>
                <a:cubicBezTo>
                  <a:pt x="8237" y="10663"/>
                  <a:pt x="8298" y="10496"/>
                  <a:pt x="8316" y="10331"/>
                </a:cubicBezTo>
                <a:cubicBezTo>
                  <a:pt x="8337" y="10160"/>
                  <a:pt x="8298" y="9986"/>
                  <a:pt x="8208" y="9839"/>
                </a:cubicBezTo>
                <a:cubicBezTo>
                  <a:pt x="8192" y="9811"/>
                  <a:pt x="8173" y="9783"/>
                  <a:pt x="8152" y="9755"/>
                </a:cubicBezTo>
                <a:cubicBezTo>
                  <a:pt x="7988" y="9536"/>
                  <a:pt x="7706" y="9386"/>
                  <a:pt x="7364" y="9269"/>
                </a:cubicBezTo>
                <a:cubicBezTo>
                  <a:pt x="6850" y="9093"/>
                  <a:pt x="6204" y="8992"/>
                  <a:pt x="5627" y="8837"/>
                </a:cubicBezTo>
                <a:cubicBezTo>
                  <a:pt x="5049" y="8682"/>
                  <a:pt x="4541" y="8474"/>
                  <a:pt x="4305" y="8081"/>
                </a:cubicBezTo>
                <a:cubicBezTo>
                  <a:pt x="4273" y="8027"/>
                  <a:pt x="4246" y="7970"/>
                  <a:pt x="4226" y="7911"/>
                </a:cubicBezTo>
                <a:cubicBezTo>
                  <a:pt x="4021" y="7332"/>
                  <a:pt x="4314" y="6670"/>
                  <a:pt x="4608" y="6074"/>
                </a:cubicBezTo>
                <a:cubicBezTo>
                  <a:pt x="4756" y="5776"/>
                  <a:pt x="4904" y="5494"/>
                  <a:pt x="4991" y="5249"/>
                </a:cubicBezTo>
                <a:cubicBezTo>
                  <a:pt x="5078" y="5002"/>
                  <a:pt x="5104" y="4793"/>
                  <a:pt x="5011" y="4639"/>
                </a:cubicBezTo>
                <a:cubicBezTo>
                  <a:pt x="4982" y="4591"/>
                  <a:pt x="4943" y="4550"/>
                  <a:pt x="4897" y="4517"/>
                </a:cubicBezTo>
                <a:cubicBezTo>
                  <a:pt x="4785" y="4423"/>
                  <a:pt x="4624" y="4416"/>
                  <a:pt x="4503" y="4498"/>
                </a:cubicBezTo>
                <a:cubicBezTo>
                  <a:pt x="4298" y="4620"/>
                  <a:pt x="4111" y="4926"/>
                  <a:pt x="3944" y="5221"/>
                </a:cubicBezTo>
                <a:cubicBezTo>
                  <a:pt x="3861" y="5368"/>
                  <a:pt x="3783" y="5513"/>
                  <a:pt x="3709" y="5629"/>
                </a:cubicBezTo>
                <a:cubicBezTo>
                  <a:pt x="3636" y="5746"/>
                  <a:pt x="3568" y="5837"/>
                  <a:pt x="3502" y="5876"/>
                </a:cubicBezTo>
                <a:cubicBezTo>
                  <a:pt x="3474" y="5896"/>
                  <a:pt x="3438" y="5902"/>
                  <a:pt x="3405" y="5893"/>
                </a:cubicBezTo>
                <a:cubicBezTo>
                  <a:pt x="3374" y="5882"/>
                  <a:pt x="3344" y="5855"/>
                  <a:pt x="3318" y="5810"/>
                </a:cubicBezTo>
                <a:cubicBezTo>
                  <a:pt x="3313" y="5801"/>
                  <a:pt x="3307" y="5791"/>
                  <a:pt x="3302" y="5780"/>
                </a:cubicBezTo>
                <a:cubicBezTo>
                  <a:pt x="3141" y="5458"/>
                  <a:pt x="3197" y="4921"/>
                  <a:pt x="3219" y="4347"/>
                </a:cubicBezTo>
                <a:cubicBezTo>
                  <a:pt x="3243" y="3773"/>
                  <a:pt x="3234" y="3161"/>
                  <a:pt x="2954" y="2694"/>
                </a:cubicBezTo>
                <a:cubicBezTo>
                  <a:pt x="2937" y="2665"/>
                  <a:pt x="2918" y="2636"/>
                  <a:pt x="2898" y="2607"/>
                </a:cubicBezTo>
                <a:cubicBezTo>
                  <a:pt x="2841" y="2526"/>
                  <a:pt x="2684" y="2429"/>
                  <a:pt x="2471" y="2317"/>
                </a:cubicBezTo>
                <a:cubicBezTo>
                  <a:pt x="1834" y="1980"/>
                  <a:pt x="698" y="1492"/>
                  <a:pt x="220" y="695"/>
                </a:cubicBezTo>
                <a:cubicBezTo>
                  <a:pt x="91" y="485"/>
                  <a:pt x="15" y="247"/>
                  <a:pt x="0" y="1"/>
                </a:cubicBezTo>
                <a:lnTo>
                  <a:pt x="20" y="0"/>
                </a:lnTo>
                <a:cubicBezTo>
                  <a:pt x="34" y="243"/>
                  <a:pt x="109" y="477"/>
                  <a:pt x="237" y="684"/>
                </a:cubicBezTo>
                <a:cubicBezTo>
                  <a:pt x="552" y="1211"/>
                  <a:pt x="1160" y="1604"/>
                  <a:pt x="1720" y="1906"/>
                </a:cubicBezTo>
                <a:cubicBezTo>
                  <a:pt x="2000" y="2058"/>
                  <a:pt x="2267" y="2188"/>
                  <a:pt x="2481" y="2300"/>
                </a:cubicBezTo>
                <a:cubicBezTo>
                  <a:pt x="2693" y="2413"/>
                  <a:pt x="2851" y="2508"/>
                  <a:pt x="2914" y="2596"/>
                </a:cubicBezTo>
                <a:cubicBezTo>
                  <a:pt x="2934" y="2625"/>
                  <a:pt x="2953" y="2654"/>
                  <a:pt x="2971" y="2684"/>
                </a:cubicBezTo>
                <a:cubicBezTo>
                  <a:pt x="3255" y="3158"/>
                  <a:pt x="3262" y="3773"/>
                  <a:pt x="3239" y="4348"/>
                </a:cubicBezTo>
                <a:cubicBezTo>
                  <a:pt x="3216" y="4923"/>
                  <a:pt x="3163" y="5459"/>
                  <a:pt x="3319" y="5772"/>
                </a:cubicBezTo>
                <a:cubicBezTo>
                  <a:pt x="3324" y="5782"/>
                  <a:pt x="3329" y="5791"/>
                  <a:pt x="3335" y="5800"/>
                </a:cubicBezTo>
                <a:cubicBezTo>
                  <a:pt x="3360" y="5843"/>
                  <a:pt x="3386" y="5866"/>
                  <a:pt x="3412" y="5874"/>
                </a:cubicBezTo>
                <a:cubicBezTo>
                  <a:pt x="3439" y="5882"/>
                  <a:pt x="3469" y="5877"/>
                  <a:pt x="3492" y="5860"/>
                </a:cubicBezTo>
                <a:cubicBezTo>
                  <a:pt x="3552" y="5824"/>
                  <a:pt x="3620" y="5735"/>
                  <a:pt x="3693" y="5619"/>
                </a:cubicBezTo>
                <a:cubicBezTo>
                  <a:pt x="3802" y="5445"/>
                  <a:pt x="3924" y="5207"/>
                  <a:pt x="4056" y="4991"/>
                </a:cubicBezTo>
                <a:cubicBezTo>
                  <a:pt x="4189" y="4774"/>
                  <a:pt x="4334" y="4577"/>
                  <a:pt x="4493" y="4481"/>
                </a:cubicBezTo>
                <a:cubicBezTo>
                  <a:pt x="4621" y="4395"/>
                  <a:pt x="4790" y="4403"/>
                  <a:pt x="4908" y="4502"/>
                </a:cubicBezTo>
                <a:cubicBezTo>
                  <a:pt x="4957" y="4536"/>
                  <a:pt x="4997" y="4579"/>
                  <a:pt x="5028" y="4629"/>
                </a:cubicBezTo>
                <a:cubicBezTo>
                  <a:pt x="5125" y="4792"/>
                  <a:pt x="5097" y="5007"/>
                  <a:pt x="5009" y="5255"/>
                </a:cubicBezTo>
                <a:cubicBezTo>
                  <a:pt x="4877" y="5626"/>
                  <a:pt x="4610" y="6075"/>
                  <a:pt x="4414" y="6538"/>
                </a:cubicBezTo>
                <a:cubicBezTo>
                  <a:pt x="4217" y="7001"/>
                  <a:pt x="4093" y="7478"/>
                  <a:pt x="4244" y="7905"/>
                </a:cubicBezTo>
                <a:cubicBezTo>
                  <a:pt x="4264" y="7963"/>
                  <a:pt x="4290" y="8019"/>
                  <a:pt x="4322" y="8072"/>
                </a:cubicBezTo>
                <a:cubicBezTo>
                  <a:pt x="4629" y="8584"/>
                  <a:pt x="5422" y="8782"/>
                  <a:pt x="6224" y="8959"/>
                </a:cubicBezTo>
                <a:cubicBezTo>
                  <a:pt x="6624" y="9048"/>
                  <a:pt x="7027" y="9132"/>
                  <a:pt x="7370" y="9251"/>
                </a:cubicBezTo>
                <a:cubicBezTo>
                  <a:pt x="7714" y="9368"/>
                  <a:pt x="7999" y="9519"/>
                  <a:pt x="8167" y="9743"/>
                </a:cubicBezTo>
                <a:cubicBezTo>
                  <a:pt x="8188" y="9772"/>
                  <a:pt x="8207" y="9800"/>
                  <a:pt x="8225" y="9828"/>
                </a:cubicBezTo>
                <a:cubicBezTo>
                  <a:pt x="8361" y="10055"/>
                  <a:pt x="8363" y="10277"/>
                  <a:pt x="8304" y="10502"/>
                </a:cubicBezTo>
                <a:cubicBezTo>
                  <a:pt x="8214" y="10840"/>
                  <a:pt x="7990" y="11189"/>
                  <a:pt x="7869" y="11594"/>
                </a:cubicBezTo>
                <a:cubicBezTo>
                  <a:pt x="7747" y="11998"/>
                  <a:pt x="7729" y="12455"/>
                  <a:pt x="8052" y="13013"/>
                </a:cubicBezTo>
                <a:lnTo>
                  <a:pt x="8035" y="13023"/>
                </a:lnTo>
                <a:moveTo>
                  <a:pt x="4948" y="4683"/>
                </a:moveTo>
                <a:lnTo>
                  <a:pt x="4948" y="4683"/>
                </a:lnTo>
                <a:cubicBezTo>
                  <a:pt x="5045" y="4844"/>
                  <a:pt x="5030" y="5053"/>
                  <a:pt x="4961" y="5293"/>
                </a:cubicBezTo>
                <a:cubicBezTo>
                  <a:pt x="4917" y="5440"/>
                  <a:pt x="4864" y="5584"/>
                  <a:pt x="4804" y="5726"/>
                </a:cubicBezTo>
                <a:cubicBezTo>
                  <a:pt x="4773" y="5801"/>
                  <a:pt x="4741" y="5877"/>
                  <a:pt x="4708" y="5955"/>
                </a:cubicBezTo>
                <a:cubicBezTo>
                  <a:pt x="4628" y="6140"/>
                  <a:pt x="4546" y="6334"/>
                  <a:pt x="4475" y="6530"/>
                </a:cubicBezTo>
                <a:cubicBezTo>
                  <a:pt x="4315" y="6978"/>
                  <a:pt x="4218" y="7442"/>
                  <a:pt x="4369" y="7866"/>
                </a:cubicBezTo>
                <a:cubicBezTo>
                  <a:pt x="4392" y="7932"/>
                  <a:pt x="4422" y="7995"/>
                  <a:pt x="4457" y="8054"/>
                </a:cubicBezTo>
                <a:cubicBezTo>
                  <a:pt x="4457" y="8055"/>
                  <a:pt x="4458" y="8055"/>
                  <a:pt x="4458" y="8055"/>
                </a:cubicBezTo>
                <a:cubicBezTo>
                  <a:pt x="4649" y="8374"/>
                  <a:pt x="5006" y="8584"/>
                  <a:pt x="5425" y="8748"/>
                </a:cubicBezTo>
                <a:cubicBezTo>
                  <a:pt x="5487" y="8773"/>
                  <a:pt x="5550" y="8796"/>
                  <a:pt x="5615" y="8818"/>
                </a:cubicBezTo>
                <a:cubicBezTo>
                  <a:pt x="5626" y="8822"/>
                  <a:pt x="5636" y="8826"/>
                  <a:pt x="5647" y="8829"/>
                </a:cubicBezTo>
                <a:cubicBezTo>
                  <a:pt x="5658" y="8833"/>
                  <a:pt x="5669" y="8837"/>
                  <a:pt x="5680" y="8841"/>
                </a:cubicBezTo>
                <a:cubicBezTo>
                  <a:pt x="5691" y="8845"/>
                  <a:pt x="5702" y="8848"/>
                  <a:pt x="5712" y="8852"/>
                </a:cubicBezTo>
                <a:cubicBezTo>
                  <a:pt x="5715" y="8852"/>
                  <a:pt x="5719" y="8853"/>
                  <a:pt x="5722" y="8855"/>
                </a:cubicBezTo>
                <a:cubicBezTo>
                  <a:pt x="5730" y="8857"/>
                  <a:pt x="5737" y="8860"/>
                  <a:pt x="5745" y="8862"/>
                </a:cubicBezTo>
                <a:cubicBezTo>
                  <a:pt x="5750" y="8863"/>
                  <a:pt x="5756" y="8866"/>
                  <a:pt x="5761" y="8867"/>
                </a:cubicBezTo>
                <a:cubicBezTo>
                  <a:pt x="5767" y="8869"/>
                  <a:pt x="5772" y="8871"/>
                  <a:pt x="5778" y="8873"/>
                </a:cubicBezTo>
                <a:cubicBezTo>
                  <a:pt x="5785" y="8875"/>
                  <a:pt x="5791" y="8877"/>
                  <a:pt x="5798" y="8879"/>
                </a:cubicBezTo>
                <a:cubicBezTo>
                  <a:pt x="5802" y="8881"/>
                  <a:pt x="5807" y="8882"/>
                  <a:pt x="5812" y="8883"/>
                </a:cubicBezTo>
                <a:cubicBezTo>
                  <a:pt x="5945" y="8926"/>
                  <a:pt x="6080" y="8966"/>
                  <a:pt x="6216" y="9005"/>
                </a:cubicBezTo>
                <a:cubicBezTo>
                  <a:pt x="6947" y="9217"/>
                  <a:pt x="7683" y="9410"/>
                  <a:pt x="8015" y="9854"/>
                </a:cubicBezTo>
                <a:cubicBezTo>
                  <a:pt x="8039" y="9885"/>
                  <a:pt x="8060" y="9917"/>
                  <a:pt x="8080" y="9950"/>
                </a:cubicBezTo>
                <a:lnTo>
                  <a:pt x="8081" y="9950"/>
                </a:lnTo>
                <a:cubicBezTo>
                  <a:pt x="8214" y="10174"/>
                  <a:pt x="8230" y="10388"/>
                  <a:pt x="8192" y="10605"/>
                </a:cubicBezTo>
                <a:cubicBezTo>
                  <a:pt x="8143" y="10879"/>
                  <a:pt x="8009" y="11158"/>
                  <a:pt x="7919" y="11472"/>
                </a:cubicBezTo>
                <a:cubicBezTo>
                  <a:pt x="7902" y="11531"/>
                  <a:pt x="7886" y="11591"/>
                  <a:pt x="7874" y="11653"/>
                </a:cubicBezTo>
                <a:cubicBezTo>
                  <a:pt x="7870" y="11670"/>
                  <a:pt x="7867" y="11688"/>
                  <a:pt x="7864" y="11706"/>
                </a:cubicBezTo>
                <a:cubicBezTo>
                  <a:pt x="7862" y="11712"/>
                  <a:pt x="7861" y="11718"/>
                  <a:pt x="7860" y="11724"/>
                </a:cubicBezTo>
                <a:cubicBezTo>
                  <a:pt x="7858" y="11734"/>
                  <a:pt x="7856" y="11744"/>
                  <a:pt x="7855" y="11755"/>
                </a:cubicBezTo>
                <a:cubicBezTo>
                  <a:pt x="7853" y="11764"/>
                  <a:pt x="7852" y="11773"/>
                  <a:pt x="7851" y="11783"/>
                </a:cubicBezTo>
                <a:cubicBezTo>
                  <a:pt x="7848" y="11797"/>
                  <a:pt x="7846" y="11811"/>
                  <a:pt x="7845" y="11826"/>
                </a:cubicBezTo>
                <a:cubicBezTo>
                  <a:pt x="7844" y="11832"/>
                  <a:pt x="7843" y="11839"/>
                  <a:pt x="7842" y="11846"/>
                </a:cubicBezTo>
                <a:cubicBezTo>
                  <a:pt x="7841" y="11863"/>
                  <a:pt x="7839" y="11879"/>
                  <a:pt x="7837" y="11895"/>
                </a:cubicBezTo>
                <a:cubicBezTo>
                  <a:pt x="7837" y="11900"/>
                  <a:pt x="7837" y="11905"/>
                  <a:pt x="7836" y="11911"/>
                </a:cubicBezTo>
                <a:cubicBezTo>
                  <a:pt x="7811" y="12238"/>
                  <a:pt x="7873" y="12607"/>
                  <a:pt x="8126" y="13043"/>
                </a:cubicBezTo>
                <a:lnTo>
                  <a:pt x="8110" y="13053"/>
                </a:lnTo>
                <a:cubicBezTo>
                  <a:pt x="7848" y="12602"/>
                  <a:pt x="7790" y="12222"/>
                  <a:pt x="7820" y="11886"/>
                </a:cubicBezTo>
                <a:lnTo>
                  <a:pt x="7822" y="11869"/>
                </a:lnTo>
                <a:cubicBezTo>
                  <a:pt x="7823" y="11851"/>
                  <a:pt x="7826" y="11833"/>
                  <a:pt x="7828" y="11815"/>
                </a:cubicBezTo>
                <a:lnTo>
                  <a:pt x="7830" y="11794"/>
                </a:lnTo>
                <a:cubicBezTo>
                  <a:pt x="7833" y="11777"/>
                  <a:pt x="7835" y="11759"/>
                  <a:pt x="7838" y="11743"/>
                </a:cubicBezTo>
                <a:cubicBezTo>
                  <a:pt x="7840" y="11733"/>
                  <a:pt x="7841" y="11724"/>
                  <a:pt x="7843" y="11715"/>
                </a:cubicBezTo>
                <a:cubicBezTo>
                  <a:pt x="7845" y="11700"/>
                  <a:pt x="7848" y="11685"/>
                  <a:pt x="7852" y="11670"/>
                </a:cubicBezTo>
                <a:cubicBezTo>
                  <a:pt x="7854" y="11657"/>
                  <a:pt x="7856" y="11645"/>
                  <a:pt x="7860" y="11633"/>
                </a:cubicBezTo>
                <a:cubicBezTo>
                  <a:pt x="7862" y="11621"/>
                  <a:pt x="7864" y="11609"/>
                  <a:pt x="7867" y="11597"/>
                </a:cubicBezTo>
                <a:cubicBezTo>
                  <a:pt x="7871" y="11579"/>
                  <a:pt x="7876" y="11560"/>
                  <a:pt x="7881" y="11542"/>
                </a:cubicBezTo>
                <a:cubicBezTo>
                  <a:pt x="7882" y="11536"/>
                  <a:pt x="7884" y="11530"/>
                  <a:pt x="7886" y="11524"/>
                </a:cubicBezTo>
                <a:cubicBezTo>
                  <a:pt x="7892" y="11500"/>
                  <a:pt x="7899" y="11475"/>
                  <a:pt x="7906" y="11452"/>
                </a:cubicBezTo>
                <a:cubicBezTo>
                  <a:pt x="7924" y="11391"/>
                  <a:pt x="7943" y="11332"/>
                  <a:pt x="7962" y="11274"/>
                </a:cubicBezTo>
                <a:cubicBezTo>
                  <a:pt x="7965" y="11267"/>
                  <a:pt x="7968" y="11260"/>
                  <a:pt x="7970" y="11253"/>
                </a:cubicBezTo>
                <a:cubicBezTo>
                  <a:pt x="8049" y="11022"/>
                  <a:pt x="8137" y="10809"/>
                  <a:pt x="8173" y="10601"/>
                </a:cubicBezTo>
                <a:cubicBezTo>
                  <a:pt x="8211" y="10387"/>
                  <a:pt x="8196" y="10179"/>
                  <a:pt x="8065" y="9960"/>
                </a:cubicBezTo>
                <a:cubicBezTo>
                  <a:pt x="8045" y="9926"/>
                  <a:pt x="8024" y="9895"/>
                  <a:pt x="8001" y="9865"/>
                </a:cubicBezTo>
                <a:cubicBezTo>
                  <a:pt x="7676" y="9428"/>
                  <a:pt x="6942" y="9234"/>
                  <a:pt x="6211" y="9022"/>
                </a:cubicBezTo>
                <a:cubicBezTo>
                  <a:pt x="6082" y="8985"/>
                  <a:pt x="5953" y="8947"/>
                  <a:pt x="5827" y="8907"/>
                </a:cubicBezTo>
                <a:cubicBezTo>
                  <a:pt x="5758" y="8886"/>
                  <a:pt x="5689" y="8863"/>
                  <a:pt x="5622" y="8840"/>
                </a:cubicBezTo>
                <a:cubicBezTo>
                  <a:pt x="5115" y="8664"/>
                  <a:pt x="4668" y="8441"/>
                  <a:pt x="4441" y="8064"/>
                </a:cubicBezTo>
                <a:cubicBezTo>
                  <a:pt x="4405" y="8003"/>
                  <a:pt x="4375" y="7939"/>
                  <a:pt x="4351" y="7872"/>
                </a:cubicBezTo>
                <a:cubicBezTo>
                  <a:pt x="4149" y="7297"/>
                  <a:pt x="4390" y="6658"/>
                  <a:pt x="4633" y="6084"/>
                </a:cubicBezTo>
                <a:cubicBezTo>
                  <a:pt x="4678" y="5975"/>
                  <a:pt x="4725" y="5868"/>
                  <a:pt x="4768" y="5765"/>
                </a:cubicBezTo>
                <a:cubicBezTo>
                  <a:pt x="4769" y="5762"/>
                  <a:pt x="4771" y="5758"/>
                  <a:pt x="4772" y="5755"/>
                </a:cubicBezTo>
                <a:cubicBezTo>
                  <a:pt x="4774" y="5752"/>
                  <a:pt x="4775" y="5749"/>
                  <a:pt x="4776" y="5745"/>
                </a:cubicBezTo>
                <a:cubicBezTo>
                  <a:pt x="4778" y="5742"/>
                  <a:pt x="4780" y="5738"/>
                  <a:pt x="4780" y="5735"/>
                </a:cubicBezTo>
                <a:cubicBezTo>
                  <a:pt x="4782" y="5731"/>
                  <a:pt x="4784" y="5727"/>
                  <a:pt x="4785" y="5724"/>
                </a:cubicBezTo>
                <a:cubicBezTo>
                  <a:pt x="4786" y="5721"/>
                  <a:pt x="4788" y="5718"/>
                  <a:pt x="4789" y="5714"/>
                </a:cubicBezTo>
                <a:cubicBezTo>
                  <a:pt x="4791" y="5711"/>
                  <a:pt x="4792" y="5708"/>
                  <a:pt x="4793" y="5704"/>
                </a:cubicBezTo>
                <a:cubicBezTo>
                  <a:pt x="4823" y="5632"/>
                  <a:pt x="4851" y="5562"/>
                  <a:pt x="4876" y="5494"/>
                </a:cubicBezTo>
                <a:cubicBezTo>
                  <a:pt x="4902" y="5422"/>
                  <a:pt x="4925" y="5354"/>
                  <a:pt x="4944" y="5288"/>
                </a:cubicBezTo>
                <a:cubicBezTo>
                  <a:pt x="5012" y="5050"/>
                  <a:pt x="5025" y="4846"/>
                  <a:pt x="4933" y="4692"/>
                </a:cubicBezTo>
                <a:lnTo>
                  <a:pt x="4933" y="4692"/>
                </a:lnTo>
                <a:cubicBezTo>
                  <a:pt x="4901" y="4639"/>
                  <a:pt x="4858" y="4594"/>
                  <a:pt x="4808" y="4558"/>
                </a:cubicBezTo>
                <a:cubicBezTo>
                  <a:pt x="4727" y="4499"/>
                  <a:pt x="4650" y="4473"/>
                  <a:pt x="4576" y="4472"/>
                </a:cubicBezTo>
                <a:cubicBezTo>
                  <a:pt x="4543" y="4472"/>
                  <a:pt x="4511" y="4476"/>
                  <a:pt x="4479" y="4485"/>
                </a:cubicBezTo>
                <a:cubicBezTo>
                  <a:pt x="4463" y="4489"/>
                  <a:pt x="4448" y="4495"/>
                  <a:pt x="4432" y="4501"/>
                </a:cubicBezTo>
                <a:cubicBezTo>
                  <a:pt x="4421" y="4506"/>
                  <a:pt x="4409" y="4510"/>
                  <a:pt x="4397" y="4517"/>
                </a:cubicBezTo>
                <a:cubicBezTo>
                  <a:pt x="4389" y="4521"/>
                  <a:pt x="4381" y="4525"/>
                  <a:pt x="4374" y="4529"/>
                </a:cubicBezTo>
                <a:cubicBezTo>
                  <a:pt x="4369" y="4532"/>
                  <a:pt x="4365" y="4534"/>
                  <a:pt x="4360" y="4537"/>
                </a:cubicBezTo>
                <a:cubicBezTo>
                  <a:pt x="4350" y="4543"/>
                  <a:pt x="4341" y="4548"/>
                  <a:pt x="4331" y="4555"/>
                </a:cubicBezTo>
                <a:cubicBezTo>
                  <a:pt x="4327" y="4559"/>
                  <a:pt x="4321" y="4562"/>
                  <a:pt x="4316" y="4566"/>
                </a:cubicBezTo>
                <a:cubicBezTo>
                  <a:pt x="4301" y="4577"/>
                  <a:pt x="4286" y="4588"/>
                  <a:pt x="4271" y="4600"/>
                </a:cubicBezTo>
                <a:cubicBezTo>
                  <a:pt x="4267" y="4604"/>
                  <a:pt x="4264" y="4607"/>
                  <a:pt x="4260" y="4610"/>
                </a:cubicBezTo>
                <a:cubicBezTo>
                  <a:pt x="4244" y="4623"/>
                  <a:pt x="4228" y="4638"/>
                  <a:pt x="4212" y="4653"/>
                </a:cubicBezTo>
                <a:cubicBezTo>
                  <a:pt x="4210" y="4656"/>
                  <a:pt x="4207" y="4659"/>
                  <a:pt x="4203" y="4662"/>
                </a:cubicBezTo>
                <a:cubicBezTo>
                  <a:pt x="4188" y="4678"/>
                  <a:pt x="4172" y="4694"/>
                  <a:pt x="4156" y="4711"/>
                </a:cubicBezTo>
                <a:cubicBezTo>
                  <a:pt x="4154" y="4713"/>
                  <a:pt x="4150" y="4717"/>
                  <a:pt x="4148" y="4719"/>
                </a:cubicBezTo>
                <a:cubicBezTo>
                  <a:pt x="4132" y="4737"/>
                  <a:pt x="4117" y="4755"/>
                  <a:pt x="4101" y="4774"/>
                </a:cubicBezTo>
                <a:cubicBezTo>
                  <a:pt x="4098" y="4777"/>
                  <a:pt x="4096" y="4779"/>
                  <a:pt x="4094" y="4782"/>
                </a:cubicBezTo>
                <a:cubicBezTo>
                  <a:pt x="4011" y="4886"/>
                  <a:pt x="3932" y="4993"/>
                  <a:pt x="3860" y="5105"/>
                </a:cubicBezTo>
                <a:cubicBezTo>
                  <a:pt x="3785" y="5217"/>
                  <a:pt x="3714" y="5326"/>
                  <a:pt x="3648" y="5417"/>
                </a:cubicBezTo>
                <a:cubicBezTo>
                  <a:pt x="3581" y="5508"/>
                  <a:pt x="3518" y="5580"/>
                  <a:pt x="3457" y="5616"/>
                </a:cubicBezTo>
                <a:cubicBezTo>
                  <a:pt x="3426" y="5638"/>
                  <a:pt x="3385" y="5646"/>
                  <a:pt x="3346" y="5636"/>
                </a:cubicBezTo>
                <a:cubicBezTo>
                  <a:pt x="3310" y="5625"/>
                  <a:pt x="3277" y="5595"/>
                  <a:pt x="3246" y="5544"/>
                </a:cubicBezTo>
                <a:cubicBezTo>
                  <a:pt x="3240" y="5533"/>
                  <a:pt x="3234" y="5522"/>
                  <a:pt x="3228" y="5510"/>
                </a:cubicBezTo>
                <a:cubicBezTo>
                  <a:pt x="3182" y="5412"/>
                  <a:pt x="3151" y="5307"/>
                  <a:pt x="3136" y="5199"/>
                </a:cubicBezTo>
                <a:cubicBezTo>
                  <a:pt x="3132" y="5175"/>
                  <a:pt x="3129" y="5151"/>
                  <a:pt x="3125" y="5125"/>
                </a:cubicBezTo>
                <a:cubicBezTo>
                  <a:pt x="3121" y="5094"/>
                  <a:pt x="3118" y="5063"/>
                  <a:pt x="3116" y="5031"/>
                </a:cubicBezTo>
                <a:cubicBezTo>
                  <a:pt x="3115" y="5019"/>
                  <a:pt x="3114" y="5008"/>
                  <a:pt x="3114" y="4996"/>
                </a:cubicBezTo>
                <a:cubicBezTo>
                  <a:pt x="3110" y="4947"/>
                  <a:pt x="3108" y="4895"/>
                  <a:pt x="3106" y="4842"/>
                </a:cubicBezTo>
                <a:cubicBezTo>
                  <a:pt x="3106" y="4835"/>
                  <a:pt x="3106" y="4828"/>
                  <a:pt x="3106" y="4821"/>
                </a:cubicBezTo>
                <a:cubicBezTo>
                  <a:pt x="3105" y="4763"/>
                  <a:pt x="3105" y="4703"/>
                  <a:pt x="3105" y="4642"/>
                </a:cubicBezTo>
                <a:cubicBezTo>
                  <a:pt x="3105" y="4637"/>
                  <a:pt x="3105" y="4631"/>
                  <a:pt x="3106" y="4627"/>
                </a:cubicBezTo>
                <a:cubicBezTo>
                  <a:pt x="3106" y="4567"/>
                  <a:pt x="3107" y="4508"/>
                  <a:pt x="3109" y="4447"/>
                </a:cubicBezTo>
                <a:cubicBezTo>
                  <a:pt x="3109" y="4442"/>
                  <a:pt x="3109" y="4438"/>
                  <a:pt x="3109" y="4434"/>
                </a:cubicBezTo>
                <a:cubicBezTo>
                  <a:pt x="3110" y="4382"/>
                  <a:pt x="3111" y="4329"/>
                  <a:pt x="3113" y="4277"/>
                </a:cubicBezTo>
                <a:cubicBezTo>
                  <a:pt x="3113" y="4272"/>
                  <a:pt x="3113" y="4269"/>
                  <a:pt x="3113" y="4265"/>
                </a:cubicBezTo>
                <a:cubicBezTo>
                  <a:pt x="3114" y="4225"/>
                  <a:pt x="3115" y="4186"/>
                  <a:pt x="3116" y="4145"/>
                </a:cubicBezTo>
                <a:cubicBezTo>
                  <a:pt x="3116" y="4141"/>
                  <a:pt x="3116" y="4137"/>
                  <a:pt x="3116" y="4133"/>
                </a:cubicBezTo>
                <a:cubicBezTo>
                  <a:pt x="3116" y="4129"/>
                  <a:pt x="3116" y="4125"/>
                  <a:pt x="3117" y="4122"/>
                </a:cubicBezTo>
                <a:cubicBezTo>
                  <a:pt x="3127" y="3573"/>
                  <a:pt x="3111" y="2996"/>
                  <a:pt x="2850" y="2559"/>
                </a:cubicBezTo>
                <a:lnTo>
                  <a:pt x="2850" y="2559"/>
                </a:lnTo>
                <a:cubicBezTo>
                  <a:pt x="2835" y="2534"/>
                  <a:pt x="2819" y="2510"/>
                  <a:pt x="2802" y="2486"/>
                </a:cubicBezTo>
                <a:cubicBezTo>
                  <a:pt x="2798" y="2480"/>
                  <a:pt x="2793" y="2475"/>
                  <a:pt x="2790" y="2469"/>
                </a:cubicBezTo>
                <a:cubicBezTo>
                  <a:pt x="2775" y="2452"/>
                  <a:pt x="2759" y="2436"/>
                  <a:pt x="2743" y="2422"/>
                </a:cubicBezTo>
                <a:cubicBezTo>
                  <a:pt x="2734" y="2414"/>
                  <a:pt x="2726" y="2407"/>
                  <a:pt x="2716" y="2399"/>
                </a:cubicBezTo>
                <a:cubicBezTo>
                  <a:pt x="2707" y="2392"/>
                  <a:pt x="2699" y="2385"/>
                  <a:pt x="2688" y="2378"/>
                </a:cubicBezTo>
                <a:cubicBezTo>
                  <a:pt x="2675" y="2369"/>
                  <a:pt x="2661" y="2359"/>
                  <a:pt x="2646" y="2349"/>
                </a:cubicBezTo>
                <a:cubicBezTo>
                  <a:pt x="2639" y="2345"/>
                  <a:pt x="2632" y="2340"/>
                  <a:pt x="2625" y="2335"/>
                </a:cubicBezTo>
                <a:cubicBezTo>
                  <a:pt x="2608" y="2324"/>
                  <a:pt x="2590" y="2313"/>
                  <a:pt x="2571" y="2302"/>
                </a:cubicBezTo>
                <a:cubicBezTo>
                  <a:pt x="2565" y="2299"/>
                  <a:pt x="2560" y="2295"/>
                  <a:pt x="2553" y="2292"/>
                </a:cubicBezTo>
                <a:cubicBezTo>
                  <a:pt x="2533" y="2280"/>
                  <a:pt x="2512" y="2268"/>
                  <a:pt x="2490" y="2256"/>
                </a:cubicBezTo>
                <a:cubicBezTo>
                  <a:pt x="2485" y="2253"/>
                  <a:pt x="2480" y="2251"/>
                  <a:pt x="2475" y="2248"/>
                </a:cubicBezTo>
                <a:cubicBezTo>
                  <a:pt x="2454" y="2237"/>
                  <a:pt x="2432" y="2226"/>
                  <a:pt x="2410" y="2214"/>
                </a:cubicBezTo>
                <a:lnTo>
                  <a:pt x="2403" y="2211"/>
                </a:lnTo>
                <a:cubicBezTo>
                  <a:pt x="2399" y="2208"/>
                  <a:pt x="2395" y="2206"/>
                  <a:pt x="2390" y="2203"/>
                </a:cubicBezTo>
                <a:cubicBezTo>
                  <a:pt x="2369" y="2192"/>
                  <a:pt x="2347" y="2181"/>
                  <a:pt x="2325" y="2169"/>
                </a:cubicBezTo>
                <a:cubicBezTo>
                  <a:pt x="2321" y="2168"/>
                  <a:pt x="2317" y="2165"/>
                  <a:pt x="2313" y="2164"/>
                </a:cubicBezTo>
                <a:cubicBezTo>
                  <a:pt x="1729" y="1868"/>
                  <a:pt x="805" y="1467"/>
                  <a:pt x="377" y="755"/>
                </a:cubicBezTo>
                <a:cubicBezTo>
                  <a:pt x="259" y="560"/>
                  <a:pt x="184" y="341"/>
                  <a:pt x="158" y="114"/>
                </a:cubicBezTo>
                <a:lnTo>
                  <a:pt x="176" y="112"/>
                </a:lnTo>
                <a:cubicBezTo>
                  <a:pt x="202" y="337"/>
                  <a:pt x="275" y="552"/>
                  <a:pt x="393" y="745"/>
                </a:cubicBezTo>
                <a:lnTo>
                  <a:pt x="393" y="746"/>
                </a:lnTo>
                <a:cubicBezTo>
                  <a:pt x="691" y="1243"/>
                  <a:pt x="1237" y="1589"/>
                  <a:pt x="1738" y="1853"/>
                </a:cubicBezTo>
                <a:cubicBezTo>
                  <a:pt x="1941" y="1961"/>
                  <a:pt x="2138" y="2056"/>
                  <a:pt x="2307" y="2141"/>
                </a:cubicBezTo>
                <a:cubicBezTo>
                  <a:pt x="2311" y="2143"/>
                  <a:pt x="2315" y="2145"/>
                  <a:pt x="2319" y="2147"/>
                </a:cubicBezTo>
                <a:cubicBezTo>
                  <a:pt x="2341" y="2158"/>
                  <a:pt x="2364" y="2169"/>
                  <a:pt x="2385" y="2181"/>
                </a:cubicBezTo>
                <a:cubicBezTo>
                  <a:pt x="2389" y="2182"/>
                  <a:pt x="2394" y="2184"/>
                  <a:pt x="2398" y="2187"/>
                </a:cubicBezTo>
                <a:cubicBezTo>
                  <a:pt x="2405" y="2191"/>
                  <a:pt x="2412" y="2194"/>
                  <a:pt x="2419" y="2198"/>
                </a:cubicBezTo>
                <a:cubicBezTo>
                  <a:pt x="2435" y="2207"/>
                  <a:pt x="2452" y="2215"/>
                  <a:pt x="2468" y="2224"/>
                </a:cubicBezTo>
                <a:lnTo>
                  <a:pt x="2483" y="2232"/>
                </a:lnTo>
                <a:cubicBezTo>
                  <a:pt x="2504" y="2244"/>
                  <a:pt x="2525" y="2255"/>
                  <a:pt x="2545" y="2266"/>
                </a:cubicBezTo>
                <a:cubicBezTo>
                  <a:pt x="2550" y="2269"/>
                  <a:pt x="2556" y="2273"/>
                  <a:pt x="2562" y="2276"/>
                </a:cubicBezTo>
                <a:cubicBezTo>
                  <a:pt x="2579" y="2286"/>
                  <a:pt x="2597" y="2297"/>
                  <a:pt x="2612" y="2306"/>
                </a:cubicBezTo>
                <a:cubicBezTo>
                  <a:pt x="2620" y="2311"/>
                  <a:pt x="2628" y="2316"/>
                  <a:pt x="2635" y="2320"/>
                </a:cubicBezTo>
                <a:cubicBezTo>
                  <a:pt x="2646" y="2328"/>
                  <a:pt x="2659" y="2335"/>
                  <a:pt x="2670" y="2343"/>
                </a:cubicBezTo>
                <a:cubicBezTo>
                  <a:pt x="2680" y="2350"/>
                  <a:pt x="2689" y="2357"/>
                  <a:pt x="2699" y="2363"/>
                </a:cubicBezTo>
                <a:lnTo>
                  <a:pt x="2712" y="2373"/>
                </a:lnTo>
                <a:cubicBezTo>
                  <a:pt x="2727" y="2384"/>
                  <a:pt x="2741" y="2396"/>
                  <a:pt x="2754" y="2407"/>
                </a:cubicBezTo>
                <a:cubicBezTo>
                  <a:pt x="2778" y="2427"/>
                  <a:pt x="2799" y="2450"/>
                  <a:pt x="2817" y="2475"/>
                </a:cubicBezTo>
                <a:cubicBezTo>
                  <a:pt x="2834" y="2500"/>
                  <a:pt x="2850" y="2524"/>
                  <a:pt x="2865" y="2550"/>
                </a:cubicBezTo>
                <a:cubicBezTo>
                  <a:pt x="3130" y="2993"/>
                  <a:pt x="3145" y="3573"/>
                  <a:pt x="3134" y="4122"/>
                </a:cubicBezTo>
                <a:cubicBezTo>
                  <a:pt x="3134" y="4131"/>
                  <a:pt x="3134" y="4139"/>
                  <a:pt x="3134" y="4148"/>
                </a:cubicBezTo>
                <a:cubicBezTo>
                  <a:pt x="3134" y="4152"/>
                  <a:pt x="3134" y="4156"/>
                  <a:pt x="3134" y="4160"/>
                </a:cubicBezTo>
                <a:cubicBezTo>
                  <a:pt x="3133" y="4199"/>
                  <a:pt x="3132" y="4237"/>
                  <a:pt x="3131" y="4276"/>
                </a:cubicBezTo>
                <a:cubicBezTo>
                  <a:pt x="3131" y="4280"/>
                  <a:pt x="3131" y="4284"/>
                  <a:pt x="3131" y="4288"/>
                </a:cubicBezTo>
                <a:cubicBezTo>
                  <a:pt x="3129" y="4340"/>
                  <a:pt x="3128" y="4392"/>
                  <a:pt x="3127" y="4443"/>
                </a:cubicBezTo>
                <a:cubicBezTo>
                  <a:pt x="3127" y="4448"/>
                  <a:pt x="3126" y="4452"/>
                  <a:pt x="3126" y="4457"/>
                </a:cubicBezTo>
                <a:cubicBezTo>
                  <a:pt x="3125" y="4518"/>
                  <a:pt x="3124" y="4578"/>
                  <a:pt x="3124" y="4638"/>
                </a:cubicBezTo>
                <a:cubicBezTo>
                  <a:pt x="3124" y="4642"/>
                  <a:pt x="3123" y="4648"/>
                  <a:pt x="3123" y="4653"/>
                </a:cubicBezTo>
                <a:cubicBezTo>
                  <a:pt x="3123" y="4717"/>
                  <a:pt x="3123" y="4779"/>
                  <a:pt x="3125" y="4839"/>
                </a:cubicBezTo>
                <a:cubicBezTo>
                  <a:pt x="3125" y="4845"/>
                  <a:pt x="3125" y="4853"/>
                  <a:pt x="3125" y="4859"/>
                </a:cubicBezTo>
                <a:cubicBezTo>
                  <a:pt x="3127" y="4917"/>
                  <a:pt x="3130" y="4975"/>
                  <a:pt x="3134" y="5030"/>
                </a:cubicBezTo>
                <a:cubicBezTo>
                  <a:pt x="3135" y="5040"/>
                  <a:pt x="3136" y="5050"/>
                  <a:pt x="3136" y="5060"/>
                </a:cubicBezTo>
                <a:cubicBezTo>
                  <a:pt x="3141" y="5108"/>
                  <a:pt x="3147" y="5154"/>
                  <a:pt x="3154" y="5199"/>
                </a:cubicBezTo>
                <a:cubicBezTo>
                  <a:pt x="3157" y="5220"/>
                  <a:pt x="3161" y="5241"/>
                  <a:pt x="3165" y="5260"/>
                </a:cubicBezTo>
                <a:cubicBezTo>
                  <a:pt x="3181" y="5344"/>
                  <a:pt x="3208" y="5426"/>
                  <a:pt x="3245" y="5502"/>
                </a:cubicBezTo>
                <a:cubicBezTo>
                  <a:pt x="3250" y="5514"/>
                  <a:pt x="3257" y="5524"/>
                  <a:pt x="3262" y="5535"/>
                </a:cubicBezTo>
                <a:cubicBezTo>
                  <a:pt x="3291" y="5584"/>
                  <a:pt x="3321" y="5610"/>
                  <a:pt x="3351" y="5619"/>
                </a:cubicBezTo>
                <a:cubicBezTo>
                  <a:pt x="3385" y="5627"/>
                  <a:pt x="3420" y="5620"/>
                  <a:pt x="3449" y="5600"/>
                </a:cubicBezTo>
                <a:cubicBezTo>
                  <a:pt x="3505" y="5567"/>
                  <a:pt x="3566" y="5497"/>
                  <a:pt x="3633" y="5407"/>
                </a:cubicBezTo>
                <a:cubicBezTo>
                  <a:pt x="3732" y="5271"/>
                  <a:pt x="3841" y="5092"/>
                  <a:pt x="3961" y="4926"/>
                </a:cubicBezTo>
                <a:cubicBezTo>
                  <a:pt x="4000" y="4872"/>
                  <a:pt x="4039" y="4821"/>
                  <a:pt x="4079" y="4772"/>
                </a:cubicBezTo>
                <a:cubicBezTo>
                  <a:pt x="4082" y="4769"/>
                  <a:pt x="4083" y="4766"/>
                  <a:pt x="4086" y="4764"/>
                </a:cubicBezTo>
                <a:cubicBezTo>
                  <a:pt x="4101" y="4745"/>
                  <a:pt x="4117" y="4727"/>
                  <a:pt x="4133" y="4710"/>
                </a:cubicBezTo>
                <a:cubicBezTo>
                  <a:pt x="4135" y="4707"/>
                  <a:pt x="4138" y="4704"/>
                  <a:pt x="4140" y="4702"/>
                </a:cubicBezTo>
                <a:cubicBezTo>
                  <a:pt x="4155" y="4684"/>
                  <a:pt x="4171" y="4668"/>
                  <a:pt x="4187" y="4653"/>
                </a:cubicBezTo>
                <a:cubicBezTo>
                  <a:pt x="4190" y="4649"/>
                  <a:pt x="4193" y="4647"/>
                  <a:pt x="4196" y="4644"/>
                </a:cubicBezTo>
                <a:cubicBezTo>
                  <a:pt x="4211" y="4630"/>
                  <a:pt x="4226" y="4615"/>
                  <a:pt x="4241" y="4602"/>
                </a:cubicBezTo>
                <a:cubicBezTo>
                  <a:pt x="4245" y="4599"/>
                  <a:pt x="4248" y="4596"/>
                  <a:pt x="4252" y="4593"/>
                </a:cubicBezTo>
                <a:cubicBezTo>
                  <a:pt x="4266" y="4581"/>
                  <a:pt x="4280" y="4570"/>
                  <a:pt x="4294" y="4559"/>
                </a:cubicBezTo>
                <a:cubicBezTo>
                  <a:pt x="4299" y="4555"/>
                  <a:pt x="4304" y="4552"/>
                  <a:pt x="4309" y="4548"/>
                </a:cubicBezTo>
                <a:cubicBezTo>
                  <a:pt x="4320" y="4540"/>
                  <a:pt x="4332" y="4533"/>
                  <a:pt x="4344" y="4525"/>
                </a:cubicBezTo>
                <a:cubicBezTo>
                  <a:pt x="4346" y="4524"/>
                  <a:pt x="4348" y="4523"/>
                  <a:pt x="4350" y="4521"/>
                </a:cubicBezTo>
                <a:cubicBezTo>
                  <a:pt x="4356" y="4518"/>
                  <a:pt x="4362" y="4515"/>
                  <a:pt x="4367" y="4512"/>
                </a:cubicBezTo>
                <a:cubicBezTo>
                  <a:pt x="4370" y="4510"/>
                  <a:pt x="4373" y="4509"/>
                  <a:pt x="4377" y="4506"/>
                </a:cubicBezTo>
                <a:cubicBezTo>
                  <a:pt x="4392" y="4499"/>
                  <a:pt x="4408" y="4491"/>
                  <a:pt x="4425" y="4484"/>
                </a:cubicBezTo>
                <a:cubicBezTo>
                  <a:pt x="4473" y="4464"/>
                  <a:pt x="4524" y="4453"/>
                  <a:pt x="4576" y="4454"/>
                </a:cubicBezTo>
                <a:cubicBezTo>
                  <a:pt x="4655" y="4455"/>
                  <a:pt x="4735" y="4483"/>
                  <a:pt x="4818" y="4544"/>
                </a:cubicBezTo>
                <a:cubicBezTo>
                  <a:pt x="4870" y="4581"/>
                  <a:pt x="4915" y="4628"/>
                  <a:pt x="4948" y="4683"/>
                </a:cubicBezTo>
                <a:moveTo>
                  <a:pt x="4871" y="4740"/>
                </a:moveTo>
                <a:lnTo>
                  <a:pt x="4871" y="4740"/>
                </a:lnTo>
                <a:cubicBezTo>
                  <a:pt x="4967" y="4899"/>
                  <a:pt x="4965" y="5102"/>
                  <a:pt x="4916" y="5333"/>
                </a:cubicBezTo>
                <a:cubicBezTo>
                  <a:pt x="4904" y="5385"/>
                  <a:pt x="4891" y="5439"/>
                  <a:pt x="4876" y="5494"/>
                </a:cubicBezTo>
                <a:cubicBezTo>
                  <a:pt x="4851" y="5562"/>
                  <a:pt x="4823" y="5632"/>
                  <a:pt x="4793" y="5704"/>
                </a:cubicBezTo>
                <a:cubicBezTo>
                  <a:pt x="4811" y="5649"/>
                  <a:pt x="4829" y="5596"/>
                  <a:pt x="4844" y="5544"/>
                </a:cubicBezTo>
                <a:cubicBezTo>
                  <a:pt x="4866" y="5470"/>
                  <a:pt x="4885" y="5399"/>
                  <a:pt x="4899" y="5330"/>
                </a:cubicBezTo>
                <a:cubicBezTo>
                  <a:pt x="4948" y="5100"/>
                  <a:pt x="4950" y="4902"/>
                  <a:pt x="4857" y="4748"/>
                </a:cubicBezTo>
                <a:lnTo>
                  <a:pt x="4857" y="4748"/>
                </a:lnTo>
                <a:cubicBezTo>
                  <a:pt x="4821" y="4690"/>
                  <a:pt x="4774" y="4639"/>
                  <a:pt x="4719" y="4599"/>
                </a:cubicBezTo>
                <a:cubicBezTo>
                  <a:pt x="4618" y="4526"/>
                  <a:pt x="4523" y="4497"/>
                  <a:pt x="4432" y="4501"/>
                </a:cubicBezTo>
                <a:cubicBezTo>
                  <a:pt x="4448" y="4495"/>
                  <a:pt x="4463" y="4489"/>
                  <a:pt x="4479" y="4485"/>
                </a:cubicBezTo>
                <a:cubicBezTo>
                  <a:pt x="4570" y="4494"/>
                  <a:pt x="4656" y="4529"/>
                  <a:pt x="4728" y="4585"/>
                </a:cubicBezTo>
                <a:cubicBezTo>
                  <a:pt x="4786" y="4627"/>
                  <a:pt x="4835" y="4679"/>
                  <a:pt x="4871" y="4740"/>
                </a:cubicBezTo>
                <a:moveTo>
                  <a:pt x="7939" y="10075"/>
                </a:moveTo>
                <a:cubicBezTo>
                  <a:pt x="8071" y="10295"/>
                  <a:pt x="8099" y="10502"/>
                  <a:pt x="8081" y="10710"/>
                </a:cubicBezTo>
                <a:cubicBezTo>
                  <a:pt x="8066" y="10887"/>
                  <a:pt x="8017" y="11064"/>
                  <a:pt x="7970" y="11253"/>
                </a:cubicBezTo>
                <a:cubicBezTo>
                  <a:pt x="7968" y="11260"/>
                  <a:pt x="7965" y="11267"/>
                  <a:pt x="7962" y="11274"/>
                </a:cubicBezTo>
                <a:cubicBezTo>
                  <a:pt x="7943" y="11332"/>
                  <a:pt x="7924" y="11391"/>
                  <a:pt x="7906" y="11452"/>
                </a:cubicBezTo>
                <a:cubicBezTo>
                  <a:pt x="7909" y="11440"/>
                  <a:pt x="7911" y="11428"/>
                  <a:pt x="7913" y="11415"/>
                </a:cubicBezTo>
                <a:cubicBezTo>
                  <a:pt x="7919" y="11394"/>
                  <a:pt x="7924" y="11372"/>
                  <a:pt x="7928" y="11351"/>
                </a:cubicBezTo>
                <a:cubicBezTo>
                  <a:pt x="7982" y="11122"/>
                  <a:pt x="8046" y="10914"/>
                  <a:pt x="8064" y="10708"/>
                </a:cubicBezTo>
                <a:cubicBezTo>
                  <a:pt x="8082" y="10503"/>
                  <a:pt x="8054" y="10300"/>
                  <a:pt x="7924" y="10084"/>
                </a:cubicBezTo>
                <a:cubicBezTo>
                  <a:pt x="7901" y="10046"/>
                  <a:pt x="7877" y="10009"/>
                  <a:pt x="7850" y="9974"/>
                </a:cubicBezTo>
                <a:cubicBezTo>
                  <a:pt x="7528" y="9541"/>
                  <a:pt x="6864" y="9314"/>
                  <a:pt x="6204" y="9071"/>
                </a:cubicBezTo>
                <a:cubicBezTo>
                  <a:pt x="6082" y="9025"/>
                  <a:pt x="5960" y="8980"/>
                  <a:pt x="5841" y="8931"/>
                </a:cubicBezTo>
                <a:cubicBezTo>
                  <a:pt x="5786" y="8909"/>
                  <a:pt x="5732" y="8887"/>
                  <a:pt x="5678" y="8864"/>
                </a:cubicBezTo>
                <a:cubicBezTo>
                  <a:pt x="5659" y="8856"/>
                  <a:pt x="5641" y="8848"/>
                  <a:pt x="5622" y="8840"/>
                </a:cubicBezTo>
                <a:cubicBezTo>
                  <a:pt x="5689" y="8863"/>
                  <a:pt x="5757" y="8886"/>
                  <a:pt x="5827" y="8908"/>
                </a:cubicBezTo>
                <a:cubicBezTo>
                  <a:pt x="5952" y="8958"/>
                  <a:pt x="6081" y="9007"/>
                  <a:pt x="6210" y="9054"/>
                </a:cubicBezTo>
                <a:cubicBezTo>
                  <a:pt x="6869" y="9298"/>
                  <a:pt x="7536" y="9524"/>
                  <a:pt x="7864" y="9964"/>
                </a:cubicBezTo>
                <a:cubicBezTo>
                  <a:pt x="7890" y="10000"/>
                  <a:pt x="7916" y="10037"/>
                  <a:pt x="7939" y="10075"/>
                </a:cubicBezTo>
                <a:moveTo>
                  <a:pt x="4425" y="4484"/>
                </a:moveTo>
                <a:cubicBezTo>
                  <a:pt x="4408" y="4491"/>
                  <a:pt x="4392" y="4499"/>
                  <a:pt x="4377" y="4506"/>
                </a:cubicBezTo>
                <a:cubicBezTo>
                  <a:pt x="4369" y="4508"/>
                  <a:pt x="4363" y="4510"/>
                  <a:pt x="4356" y="4510"/>
                </a:cubicBezTo>
                <a:cubicBezTo>
                  <a:pt x="4341" y="4514"/>
                  <a:pt x="4325" y="4519"/>
                  <a:pt x="4310" y="4524"/>
                </a:cubicBezTo>
                <a:cubicBezTo>
                  <a:pt x="4297" y="4529"/>
                  <a:pt x="4285" y="4533"/>
                  <a:pt x="4271" y="4539"/>
                </a:cubicBezTo>
                <a:cubicBezTo>
                  <a:pt x="4264" y="4542"/>
                  <a:pt x="4256" y="4546"/>
                  <a:pt x="4249" y="4549"/>
                </a:cubicBezTo>
                <a:cubicBezTo>
                  <a:pt x="4234" y="4557"/>
                  <a:pt x="4219" y="4565"/>
                  <a:pt x="4203" y="4574"/>
                </a:cubicBezTo>
                <a:cubicBezTo>
                  <a:pt x="4202" y="4574"/>
                  <a:pt x="4200" y="4576"/>
                  <a:pt x="4199" y="4577"/>
                </a:cubicBezTo>
                <a:cubicBezTo>
                  <a:pt x="4196" y="4578"/>
                  <a:pt x="4192" y="4581"/>
                  <a:pt x="4189" y="4583"/>
                </a:cubicBezTo>
                <a:cubicBezTo>
                  <a:pt x="4173" y="4593"/>
                  <a:pt x="4157" y="4604"/>
                  <a:pt x="4140" y="4615"/>
                </a:cubicBezTo>
                <a:cubicBezTo>
                  <a:pt x="4136" y="4618"/>
                  <a:pt x="4133" y="4621"/>
                  <a:pt x="4129" y="4623"/>
                </a:cubicBezTo>
                <a:cubicBezTo>
                  <a:pt x="4113" y="4636"/>
                  <a:pt x="4095" y="4649"/>
                  <a:pt x="4079" y="4664"/>
                </a:cubicBezTo>
                <a:lnTo>
                  <a:pt x="4070" y="4672"/>
                </a:lnTo>
                <a:cubicBezTo>
                  <a:pt x="4052" y="4687"/>
                  <a:pt x="4036" y="4702"/>
                  <a:pt x="4019" y="4718"/>
                </a:cubicBezTo>
                <a:cubicBezTo>
                  <a:pt x="4016" y="4721"/>
                  <a:pt x="4014" y="4723"/>
                  <a:pt x="4011" y="4725"/>
                </a:cubicBezTo>
                <a:cubicBezTo>
                  <a:pt x="3928" y="4808"/>
                  <a:pt x="3849" y="4896"/>
                  <a:pt x="3776" y="4989"/>
                </a:cubicBezTo>
                <a:cubicBezTo>
                  <a:pt x="3647" y="5144"/>
                  <a:pt x="3532" y="5293"/>
                  <a:pt x="3426" y="5357"/>
                </a:cubicBezTo>
                <a:cubicBezTo>
                  <a:pt x="3381" y="5384"/>
                  <a:pt x="3336" y="5396"/>
                  <a:pt x="3294" y="5384"/>
                </a:cubicBezTo>
                <a:cubicBezTo>
                  <a:pt x="3251" y="5373"/>
                  <a:pt x="3212" y="5339"/>
                  <a:pt x="3175" y="5279"/>
                </a:cubicBezTo>
                <a:cubicBezTo>
                  <a:pt x="3172" y="5272"/>
                  <a:pt x="3169" y="5267"/>
                  <a:pt x="3165" y="5260"/>
                </a:cubicBezTo>
                <a:cubicBezTo>
                  <a:pt x="3161" y="5240"/>
                  <a:pt x="3157" y="5220"/>
                  <a:pt x="3154" y="5199"/>
                </a:cubicBezTo>
                <a:cubicBezTo>
                  <a:pt x="3159" y="5211"/>
                  <a:pt x="3164" y="5222"/>
                  <a:pt x="3170" y="5234"/>
                </a:cubicBezTo>
                <a:cubicBezTo>
                  <a:pt x="3177" y="5246"/>
                  <a:pt x="3183" y="5259"/>
                  <a:pt x="3190" y="5270"/>
                </a:cubicBezTo>
                <a:cubicBezTo>
                  <a:pt x="3225" y="5328"/>
                  <a:pt x="3261" y="5358"/>
                  <a:pt x="3298" y="5368"/>
                </a:cubicBezTo>
                <a:cubicBezTo>
                  <a:pt x="3335" y="5377"/>
                  <a:pt x="3374" y="5368"/>
                  <a:pt x="3417" y="5343"/>
                </a:cubicBezTo>
                <a:cubicBezTo>
                  <a:pt x="3518" y="5282"/>
                  <a:pt x="3634" y="5134"/>
                  <a:pt x="3762" y="4977"/>
                </a:cubicBezTo>
                <a:cubicBezTo>
                  <a:pt x="3836" y="4886"/>
                  <a:pt x="3914" y="4798"/>
                  <a:pt x="3997" y="4715"/>
                </a:cubicBezTo>
                <a:lnTo>
                  <a:pt x="4004" y="4709"/>
                </a:lnTo>
                <a:cubicBezTo>
                  <a:pt x="4021" y="4693"/>
                  <a:pt x="4037" y="4677"/>
                  <a:pt x="4055" y="4662"/>
                </a:cubicBezTo>
                <a:cubicBezTo>
                  <a:pt x="4057" y="4660"/>
                  <a:pt x="4060" y="4657"/>
                  <a:pt x="4064" y="4655"/>
                </a:cubicBezTo>
                <a:cubicBezTo>
                  <a:pt x="4079" y="4642"/>
                  <a:pt x="4095" y="4628"/>
                  <a:pt x="4112" y="4615"/>
                </a:cubicBezTo>
                <a:cubicBezTo>
                  <a:pt x="4116" y="4613"/>
                  <a:pt x="4119" y="4610"/>
                  <a:pt x="4123" y="4608"/>
                </a:cubicBezTo>
                <a:cubicBezTo>
                  <a:pt x="4138" y="4597"/>
                  <a:pt x="4153" y="4586"/>
                  <a:pt x="4168" y="4576"/>
                </a:cubicBezTo>
                <a:cubicBezTo>
                  <a:pt x="4173" y="4573"/>
                  <a:pt x="4177" y="4570"/>
                  <a:pt x="4183" y="4566"/>
                </a:cubicBezTo>
                <a:cubicBezTo>
                  <a:pt x="4185" y="4565"/>
                  <a:pt x="4188" y="4563"/>
                  <a:pt x="4190" y="4563"/>
                </a:cubicBezTo>
                <a:cubicBezTo>
                  <a:pt x="4200" y="4556"/>
                  <a:pt x="4210" y="4551"/>
                  <a:pt x="4220" y="4545"/>
                </a:cubicBezTo>
                <a:cubicBezTo>
                  <a:pt x="4228" y="4541"/>
                  <a:pt x="4235" y="4537"/>
                  <a:pt x="4243" y="4533"/>
                </a:cubicBezTo>
                <a:cubicBezTo>
                  <a:pt x="4247" y="4532"/>
                  <a:pt x="4252" y="4529"/>
                  <a:pt x="4256" y="4527"/>
                </a:cubicBezTo>
                <a:cubicBezTo>
                  <a:pt x="4271" y="4520"/>
                  <a:pt x="4287" y="4514"/>
                  <a:pt x="4303" y="4509"/>
                </a:cubicBezTo>
                <a:cubicBezTo>
                  <a:pt x="4342" y="4495"/>
                  <a:pt x="4383" y="4487"/>
                  <a:pt x="4425" y="4484"/>
                </a:cubicBezTo>
                <a:moveTo>
                  <a:pt x="4804" y="5726"/>
                </a:moveTo>
                <a:cubicBezTo>
                  <a:pt x="4802" y="5732"/>
                  <a:pt x="4800" y="5738"/>
                  <a:pt x="4798" y="5743"/>
                </a:cubicBezTo>
                <a:cubicBezTo>
                  <a:pt x="4777" y="5807"/>
                  <a:pt x="4754" y="5871"/>
                  <a:pt x="4732" y="5936"/>
                </a:cubicBezTo>
                <a:cubicBezTo>
                  <a:pt x="4666" y="6125"/>
                  <a:pt x="4595" y="6323"/>
                  <a:pt x="4538" y="6524"/>
                </a:cubicBezTo>
                <a:cubicBezTo>
                  <a:pt x="4413" y="6956"/>
                  <a:pt x="4345" y="7406"/>
                  <a:pt x="4494" y="7827"/>
                </a:cubicBezTo>
                <a:cubicBezTo>
                  <a:pt x="4520" y="7903"/>
                  <a:pt x="4554" y="7976"/>
                  <a:pt x="4596" y="8044"/>
                </a:cubicBezTo>
                <a:cubicBezTo>
                  <a:pt x="4596" y="8045"/>
                  <a:pt x="4596" y="8045"/>
                  <a:pt x="4596" y="8045"/>
                </a:cubicBezTo>
                <a:cubicBezTo>
                  <a:pt x="4790" y="8368"/>
                  <a:pt x="5127" y="8592"/>
                  <a:pt x="5519" y="8774"/>
                </a:cubicBezTo>
                <a:cubicBezTo>
                  <a:pt x="5551" y="8789"/>
                  <a:pt x="5583" y="8804"/>
                  <a:pt x="5615" y="8818"/>
                </a:cubicBezTo>
                <a:cubicBezTo>
                  <a:pt x="5550" y="8796"/>
                  <a:pt x="5487" y="8773"/>
                  <a:pt x="5425" y="8748"/>
                </a:cubicBezTo>
                <a:cubicBezTo>
                  <a:pt x="5069" y="8572"/>
                  <a:pt x="4763" y="8356"/>
                  <a:pt x="4581" y="8053"/>
                </a:cubicBezTo>
                <a:cubicBezTo>
                  <a:pt x="4539" y="7984"/>
                  <a:pt x="4505" y="7910"/>
                  <a:pt x="4478" y="7833"/>
                </a:cubicBezTo>
                <a:cubicBezTo>
                  <a:pt x="4277" y="7264"/>
                  <a:pt x="4467" y="6647"/>
                  <a:pt x="4658" y="6096"/>
                </a:cubicBezTo>
                <a:cubicBezTo>
                  <a:pt x="4674" y="6048"/>
                  <a:pt x="4691" y="6001"/>
                  <a:pt x="4708" y="5954"/>
                </a:cubicBezTo>
                <a:cubicBezTo>
                  <a:pt x="4741" y="5877"/>
                  <a:pt x="4773" y="5801"/>
                  <a:pt x="4804" y="5726"/>
                </a:cubicBezTo>
                <a:moveTo>
                  <a:pt x="2754" y="2407"/>
                </a:moveTo>
                <a:cubicBezTo>
                  <a:pt x="2741" y="2396"/>
                  <a:pt x="2727" y="2384"/>
                  <a:pt x="2712" y="2373"/>
                </a:cubicBezTo>
                <a:lnTo>
                  <a:pt x="2706" y="2365"/>
                </a:lnTo>
                <a:cubicBezTo>
                  <a:pt x="2699" y="2354"/>
                  <a:pt x="2692" y="2345"/>
                  <a:pt x="2684" y="2336"/>
                </a:cubicBezTo>
                <a:cubicBezTo>
                  <a:pt x="2672" y="2321"/>
                  <a:pt x="2658" y="2308"/>
                  <a:pt x="2643" y="2295"/>
                </a:cubicBezTo>
                <a:cubicBezTo>
                  <a:pt x="2633" y="2286"/>
                  <a:pt x="2623" y="2278"/>
                  <a:pt x="2612" y="2270"/>
                </a:cubicBezTo>
                <a:cubicBezTo>
                  <a:pt x="2605" y="2263"/>
                  <a:pt x="2596" y="2257"/>
                  <a:pt x="2587" y="2251"/>
                </a:cubicBezTo>
                <a:cubicBezTo>
                  <a:pt x="2573" y="2241"/>
                  <a:pt x="2558" y="2230"/>
                  <a:pt x="2541" y="2220"/>
                </a:cubicBezTo>
                <a:cubicBezTo>
                  <a:pt x="2536" y="2216"/>
                  <a:pt x="2530" y="2211"/>
                  <a:pt x="2523" y="2207"/>
                </a:cubicBezTo>
                <a:cubicBezTo>
                  <a:pt x="2505" y="2196"/>
                  <a:pt x="2486" y="2185"/>
                  <a:pt x="2466" y="2173"/>
                </a:cubicBezTo>
                <a:cubicBezTo>
                  <a:pt x="2461" y="2171"/>
                  <a:pt x="2456" y="2168"/>
                  <a:pt x="2450" y="2165"/>
                </a:cubicBezTo>
                <a:cubicBezTo>
                  <a:pt x="2429" y="2153"/>
                  <a:pt x="2406" y="2140"/>
                  <a:pt x="2383" y="2128"/>
                </a:cubicBezTo>
                <a:cubicBezTo>
                  <a:pt x="2379" y="2126"/>
                  <a:pt x="2375" y="2124"/>
                  <a:pt x="2370" y="2121"/>
                </a:cubicBezTo>
                <a:cubicBezTo>
                  <a:pt x="2364" y="2118"/>
                  <a:pt x="2356" y="2114"/>
                  <a:pt x="2350" y="2111"/>
                </a:cubicBezTo>
                <a:cubicBezTo>
                  <a:pt x="2335" y="2103"/>
                  <a:pt x="2320" y="2096"/>
                  <a:pt x="2305" y="2088"/>
                </a:cubicBezTo>
                <a:cubicBezTo>
                  <a:pt x="2301" y="2086"/>
                  <a:pt x="2297" y="2084"/>
                  <a:pt x="2293" y="2083"/>
                </a:cubicBezTo>
                <a:cubicBezTo>
                  <a:pt x="1777" y="1824"/>
                  <a:pt x="945" y="1500"/>
                  <a:pt x="533" y="813"/>
                </a:cubicBezTo>
                <a:cubicBezTo>
                  <a:pt x="425" y="633"/>
                  <a:pt x="351" y="435"/>
                  <a:pt x="316" y="227"/>
                </a:cubicBezTo>
                <a:lnTo>
                  <a:pt x="332" y="224"/>
                </a:lnTo>
                <a:cubicBezTo>
                  <a:pt x="367" y="429"/>
                  <a:pt x="441" y="626"/>
                  <a:pt x="548" y="805"/>
                </a:cubicBezTo>
                <a:lnTo>
                  <a:pt x="548" y="805"/>
                </a:lnTo>
                <a:cubicBezTo>
                  <a:pt x="829" y="1275"/>
                  <a:pt x="1312" y="1575"/>
                  <a:pt x="1754" y="1800"/>
                </a:cubicBezTo>
                <a:cubicBezTo>
                  <a:pt x="1946" y="1898"/>
                  <a:pt x="2131" y="1983"/>
                  <a:pt x="2288" y="2060"/>
                </a:cubicBezTo>
                <a:cubicBezTo>
                  <a:pt x="2292" y="2063"/>
                  <a:pt x="2296" y="2064"/>
                  <a:pt x="2300" y="2067"/>
                </a:cubicBezTo>
                <a:cubicBezTo>
                  <a:pt x="2319" y="2076"/>
                  <a:pt x="2339" y="2086"/>
                  <a:pt x="2358" y="2096"/>
                </a:cubicBezTo>
                <a:cubicBezTo>
                  <a:pt x="2360" y="2097"/>
                  <a:pt x="2362" y="2098"/>
                  <a:pt x="2364" y="2099"/>
                </a:cubicBezTo>
                <a:cubicBezTo>
                  <a:pt x="2368" y="2101"/>
                  <a:pt x="2372" y="2104"/>
                  <a:pt x="2377" y="2106"/>
                </a:cubicBezTo>
                <a:cubicBezTo>
                  <a:pt x="2399" y="2118"/>
                  <a:pt x="2421" y="2129"/>
                  <a:pt x="2443" y="2141"/>
                </a:cubicBezTo>
                <a:cubicBezTo>
                  <a:pt x="2448" y="2144"/>
                  <a:pt x="2453" y="2147"/>
                  <a:pt x="2458" y="2150"/>
                </a:cubicBezTo>
                <a:cubicBezTo>
                  <a:pt x="2477" y="2160"/>
                  <a:pt x="2495" y="2171"/>
                  <a:pt x="2512" y="2181"/>
                </a:cubicBezTo>
                <a:lnTo>
                  <a:pt x="2531" y="2193"/>
                </a:lnTo>
                <a:cubicBezTo>
                  <a:pt x="2545" y="2202"/>
                  <a:pt x="2559" y="2210"/>
                  <a:pt x="2571" y="2218"/>
                </a:cubicBezTo>
                <a:cubicBezTo>
                  <a:pt x="2580" y="2225"/>
                  <a:pt x="2588" y="2230"/>
                  <a:pt x="2597" y="2237"/>
                </a:cubicBezTo>
                <a:cubicBezTo>
                  <a:pt x="2603" y="2241"/>
                  <a:pt x="2609" y="2245"/>
                  <a:pt x="2615" y="2250"/>
                </a:cubicBezTo>
                <a:cubicBezTo>
                  <a:pt x="2628" y="2260"/>
                  <a:pt x="2641" y="2271"/>
                  <a:pt x="2654" y="2281"/>
                </a:cubicBezTo>
                <a:cubicBezTo>
                  <a:pt x="2679" y="2303"/>
                  <a:pt x="2701" y="2328"/>
                  <a:pt x="2720" y="2355"/>
                </a:cubicBezTo>
                <a:cubicBezTo>
                  <a:pt x="2732" y="2372"/>
                  <a:pt x="2743" y="2389"/>
                  <a:pt x="2754" y="2407"/>
                </a:cubicBezTo>
                <a:moveTo>
                  <a:pt x="2790" y="2469"/>
                </a:moveTo>
                <a:cubicBezTo>
                  <a:pt x="3008" y="2874"/>
                  <a:pt x="3029" y="3396"/>
                  <a:pt x="3031" y="3896"/>
                </a:cubicBezTo>
                <a:cubicBezTo>
                  <a:pt x="3031" y="3949"/>
                  <a:pt x="3031" y="4002"/>
                  <a:pt x="3031" y="4054"/>
                </a:cubicBezTo>
                <a:lnTo>
                  <a:pt x="3031" y="4068"/>
                </a:lnTo>
                <a:cubicBezTo>
                  <a:pt x="3030" y="4113"/>
                  <a:pt x="3030" y="4158"/>
                  <a:pt x="3031" y="4203"/>
                </a:cubicBezTo>
                <a:lnTo>
                  <a:pt x="3031" y="4217"/>
                </a:lnTo>
                <a:cubicBezTo>
                  <a:pt x="3031" y="4272"/>
                  <a:pt x="3031" y="4325"/>
                  <a:pt x="3031" y="4378"/>
                </a:cubicBezTo>
                <a:cubicBezTo>
                  <a:pt x="3031" y="4384"/>
                  <a:pt x="3031" y="4389"/>
                  <a:pt x="3032" y="4395"/>
                </a:cubicBezTo>
                <a:cubicBezTo>
                  <a:pt x="3033" y="4453"/>
                  <a:pt x="3035" y="4510"/>
                  <a:pt x="3037" y="4566"/>
                </a:cubicBezTo>
                <a:cubicBezTo>
                  <a:pt x="3038" y="4573"/>
                  <a:pt x="3038" y="4580"/>
                  <a:pt x="3038" y="4586"/>
                </a:cubicBezTo>
                <a:cubicBezTo>
                  <a:pt x="3041" y="4642"/>
                  <a:pt x="3045" y="4695"/>
                  <a:pt x="3050" y="4747"/>
                </a:cubicBezTo>
                <a:cubicBezTo>
                  <a:pt x="3051" y="4758"/>
                  <a:pt x="3053" y="4769"/>
                  <a:pt x="3054" y="4779"/>
                </a:cubicBezTo>
                <a:cubicBezTo>
                  <a:pt x="3059" y="4825"/>
                  <a:pt x="3065" y="4870"/>
                  <a:pt x="3072" y="4913"/>
                </a:cubicBezTo>
                <a:cubicBezTo>
                  <a:pt x="3076" y="4935"/>
                  <a:pt x="3080" y="4956"/>
                  <a:pt x="3084" y="4977"/>
                </a:cubicBezTo>
                <a:cubicBezTo>
                  <a:pt x="3095" y="5027"/>
                  <a:pt x="3109" y="5076"/>
                  <a:pt x="3125" y="5125"/>
                </a:cubicBezTo>
                <a:cubicBezTo>
                  <a:pt x="3129" y="5151"/>
                  <a:pt x="3132" y="5175"/>
                  <a:pt x="3136" y="5199"/>
                </a:cubicBezTo>
                <a:cubicBezTo>
                  <a:pt x="3098" y="5107"/>
                  <a:pt x="3070" y="5011"/>
                  <a:pt x="3055" y="4912"/>
                </a:cubicBezTo>
                <a:cubicBezTo>
                  <a:pt x="3050" y="4887"/>
                  <a:pt x="3047" y="4862"/>
                  <a:pt x="3043" y="4837"/>
                </a:cubicBezTo>
                <a:cubicBezTo>
                  <a:pt x="3039" y="4808"/>
                  <a:pt x="3036" y="4778"/>
                  <a:pt x="3033" y="4747"/>
                </a:cubicBezTo>
                <a:cubicBezTo>
                  <a:pt x="3032" y="4735"/>
                  <a:pt x="3031" y="4723"/>
                  <a:pt x="3030" y="4711"/>
                </a:cubicBezTo>
                <a:cubicBezTo>
                  <a:pt x="3026" y="4664"/>
                  <a:pt x="3023" y="4615"/>
                  <a:pt x="3020" y="4566"/>
                </a:cubicBezTo>
                <a:cubicBezTo>
                  <a:pt x="3020" y="4559"/>
                  <a:pt x="3020" y="4551"/>
                  <a:pt x="3020" y="4544"/>
                </a:cubicBezTo>
                <a:cubicBezTo>
                  <a:pt x="3017" y="4490"/>
                  <a:pt x="3016" y="4435"/>
                  <a:pt x="3015" y="4379"/>
                </a:cubicBezTo>
                <a:cubicBezTo>
                  <a:pt x="3015" y="4374"/>
                  <a:pt x="3015" y="4368"/>
                  <a:pt x="3015" y="4363"/>
                </a:cubicBezTo>
                <a:cubicBezTo>
                  <a:pt x="3014" y="4310"/>
                  <a:pt x="3013" y="4256"/>
                  <a:pt x="3013" y="4202"/>
                </a:cubicBezTo>
                <a:cubicBezTo>
                  <a:pt x="3013" y="4197"/>
                  <a:pt x="3013" y="4193"/>
                  <a:pt x="3013" y="4187"/>
                </a:cubicBezTo>
                <a:cubicBezTo>
                  <a:pt x="3013" y="4142"/>
                  <a:pt x="3013" y="4097"/>
                  <a:pt x="3013" y="4051"/>
                </a:cubicBezTo>
                <a:lnTo>
                  <a:pt x="3013" y="3896"/>
                </a:lnTo>
                <a:cubicBezTo>
                  <a:pt x="3012" y="3375"/>
                  <a:pt x="2988" y="2831"/>
                  <a:pt x="2744" y="2426"/>
                </a:cubicBezTo>
                <a:cubicBezTo>
                  <a:pt x="2744" y="2425"/>
                  <a:pt x="2744" y="2425"/>
                  <a:pt x="2744" y="2425"/>
                </a:cubicBezTo>
                <a:cubicBezTo>
                  <a:pt x="2744" y="2424"/>
                  <a:pt x="2744" y="2422"/>
                  <a:pt x="2743" y="2422"/>
                </a:cubicBezTo>
                <a:cubicBezTo>
                  <a:pt x="2759" y="2436"/>
                  <a:pt x="2775" y="2452"/>
                  <a:pt x="2790" y="2469"/>
                </a:cubicBezTo>
                <a:moveTo>
                  <a:pt x="7919" y="11472"/>
                </a:moveTo>
                <a:cubicBezTo>
                  <a:pt x="7910" y="11515"/>
                  <a:pt x="7901" y="11560"/>
                  <a:pt x="7894" y="11606"/>
                </a:cubicBezTo>
                <a:cubicBezTo>
                  <a:pt x="7884" y="11671"/>
                  <a:pt x="7875" y="11738"/>
                  <a:pt x="7871" y="11807"/>
                </a:cubicBezTo>
                <a:lnTo>
                  <a:pt x="7871" y="11807"/>
                </a:lnTo>
                <a:lnTo>
                  <a:pt x="7868" y="11841"/>
                </a:lnTo>
                <a:cubicBezTo>
                  <a:pt x="7867" y="11852"/>
                  <a:pt x="7867" y="11864"/>
                  <a:pt x="7867" y="11874"/>
                </a:cubicBezTo>
                <a:cubicBezTo>
                  <a:pt x="7867" y="11883"/>
                  <a:pt x="7867" y="11890"/>
                  <a:pt x="7866" y="11899"/>
                </a:cubicBezTo>
                <a:cubicBezTo>
                  <a:pt x="7866" y="11913"/>
                  <a:pt x="7865" y="11926"/>
                  <a:pt x="7865" y="11940"/>
                </a:cubicBezTo>
                <a:lnTo>
                  <a:pt x="7865" y="11959"/>
                </a:lnTo>
                <a:cubicBezTo>
                  <a:pt x="7867" y="12276"/>
                  <a:pt x="7947" y="12639"/>
                  <a:pt x="8199" y="13074"/>
                </a:cubicBezTo>
                <a:lnTo>
                  <a:pt x="8184" y="13083"/>
                </a:lnTo>
                <a:cubicBezTo>
                  <a:pt x="7924" y="12633"/>
                  <a:pt x="7845" y="12258"/>
                  <a:pt x="7848" y="11932"/>
                </a:cubicBezTo>
                <a:cubicBezTo>
                  <a:pt x="7848" y="11925"/>
                  <a:pt x="7848" y="11919"/>
                  <a:pt x="7848" y="11913"/>
                </a:cubicBezTo>
                <a:cubicBezTo>
                  <a:pt x="7849" y="11897"/>
                  <a:pt x="7849" y="11880"/>
                  <a:pt x="7850" y="11864"/>
                </a:cubicBezTo>
                <a:cubicBezTo>
                  <a:pt x="7851" y="11856"/>
                  <a:pt x="7851" y="11848"/>
                  <a:pt x="7852" y="11840"/>
                </a:cubicBezTo>
                <a:cubicBezTo>
                  <a:pt x="7852" y="11826"/>
                  <a:pt x="7853" y="11811"/>
                  <a:pt x="7854" y="11796"/>
                </a:cubicBezTo>
                <a:cubicBezTo>
                  <a:pt x="7856" y="11785"/>
                  <a:pt x="7856" y="11774"/>
                  <a:pt x="7857" y="11763"/>
                </a:cubicBezTo>
                <a:cubicBezTo>
                  <a:pt x="7858" y="11751"/>
                  <a:pt x="7860" y="11739"/>
                  <a:pt x="7861" y="11728"/>
                </a:cubicBezTo>
                <a:cubicBezTo>
                  <a:pt x="7861" y="11720"/>
                  <a:pt x="7862" y="11713"/>
                  <a:pt x="7864" y="11706"/>
                </a:cubicBezTo>
                <a:cubicBezTo>
                  <a:pt x="7867" y="11688"/>
                  <a:pt x="7870" y="11670"/>
                  <a:pt x="7874" y="11652"/>
                </a:cubicBezTo>
                <a:cubicBezTo>
                  <a:pt x="7886" y="11591"/>
                  <a:pt x="7902" y="11530"/>
                  <a:pt x="7919" y="11472"/>
                </a:cubicBezTo>
                <a:moveTo>
                  <a:pt x="4798" y="4799"/>
                </a:moveTo>
                <a:lnTo>
                  <a:pt x="4798" y="4799"/>
                </a:lnTo>
                <a:cubicBezTo>
                  <a:pt x="4893" y="4957"/>
                  <a:pt x="4903" y="5154"/>
                  <a:pt x="4873" y="5377"/>
                </a:cubicBezTo>
                <a:cubicBezTo>
                  <a:pt x="4865" y="5431"/>
                  <a:pt x="4855" y="5487"/>
                  <a:pt x="4844" y="5544"/>
                </a:cubicBezTo>
                <a:cubicBezTo>
                  <a:pt x="4829" y="5596"/>
                  <a:pt x="4811" y="5649"/>
                  <a:pt x="4793" y="5704"/>
                </a:cubicBezTo>
                <a:cubicBezTo>
                  <a:pt x="4792" y="5708"/>
                  <a:pt x="4791" y="5711"/>
                  <a:pt x="4789" y="5714"/>
                </a:cubicBezTo>
                <a:cubicBezTo>
                  <a:pt x="4799" y="5672"/>
                  <a:pt x="4810" y="5630"/>
                  <a:pt x="4818" y="5589"/>
                </a:cubicBezTo>
                <a:cubicBezTo>
                  <a:pt x="4834" y="5515"/>
                  <a:pt x="4848" y="5444"/>
                  <a:pt x="4857" y="5374"/>
                </a:cubicBezTo>
                <a:cubicBezTo>
                  <a:pt x="4887" y="5154"/>
                  <a:pt x="4876" y="4961"/>
                  <a:pt x="4784" y="4808"/>
                </a:cubicBezTo>
                <a:lnTo>
                  <a:pt x="4784" y="4808"/>
                </a:lnTo>
                <a:cubicBezTo>
                  <a:pt x="4692" y="4661"/>
                  <a:pt x="4543" y="4560"/>
                  <a:pt x="4374" y="4529"/>
                </a:cubicBezTo>
                <a:cubicBezTo>
                  <a:pt x="4381" y="4525"/>
                  <a:pt x="4389" y="4521"/>
                  <a:pt x="4397" y="4517"/>
                </a:cubicBezTo>
                <a:cubicBezTo>
                  <a:pt x="4485" y="4535"/>
                  <a:pt x="4567" y="4573"/>
                  <a:pt x="4638" y="4627"/>
                </a:cubicBezTo>
                <a:cubicBezTo>
                  <a:pt x="4702" y="4673"/>
                  <a:pt x="4757" y="4732"/>
                  <a:pt x="4798" y="4799"/>
                </a:cubicBezTo>
                <a:moveTo>
                  <a:pt x="7800" y="10205"/>
                </a:moveTo>
                <a:lnTo>
                  <a:pt x="7800" y="10205"/>
                </a:lnTo>
                <a:cubicBezTo>
                  <a:pt x="8056" y="10631"/>
                  <a:pt x="7966" y="10989"/>
                  <a:pt x="7913" y="11415"/>
                </a:cubicBezTo>
                <a:cubicBezTo>
                  <a:pt x="7911" y="11427"/>
                  <a:pt x="7909" y="11440"/>
                  <a:pt x="7906" y="11452"/>
                </a:cubicBezTo>
                <a:cubicBezTo>
                  <a:pt x="7899" y="11475"/>
                  <a:pt x="7892" y="11500"/>
                  <a:pt x="7886" y="11524"/>
                </a:cubicBezTo>
                <a:cubicBezTo>
                  <a:pt x="7889" y="11492"/>
                  <a:pt x="7892" y="11461"/>
                  <a:pt x="7896" y="11430"/>
                </a:cubicBezTo>
                <a:cubicBezTo>
                  <a:pt x="7949" y="10994"/>
                  <a:pt x="8042" y="10639"/>
                  <a:pt x="7787" y="10213"/>
                </a:cubicBezTo>
                <a:cubicBezTo>
                  <a:pt x="7760" y="10168"/>
                  <a:pt x="7731" y="10126"/>
                  <a:pt x="7700" y="10084"/>
                </a:cubicBezTo>
                <a:cubicBezTo>
                  <a:pt x="7380" y="9655"/>
                  <a:pt x="6788" y="9397"/>
                  <a:pt x="6199" y="9122"/>
                </a:cubicBezTo>
                <a:cubicBezTo>
                  <a:pt x="6084" y="9068"/>
                  <a:pt x="5970" y="9014"/>
                  <a:pt x="5858" y="8958"/>
                </a:cubicBezTo>
                <a:cubicBezTo>
                  <a:pt x="5815" y="8936"/>
                  <a:pt x="5772" y="8914"/>
                  <a:pt x="5730" y="8892"/>
                </a:cubicBezTo>
                <a:cubicBezTo>
                  <a:pt x="5712" y="8882"/>
                  <a:pt x="5696" y="8873"/>
                  <a:pt x="5678" y="8864"/>
                </a:cubicBezTo>
                <a:cubicBezTo>
                  <a:pt x="5732" y="8887"/>
                  <a:pt x="5786" y="8909"/>
                  <a:pt x="5841" y="8931"/>
                </a:cubicBezTo>
                <a:cubicBezTo>
                  <a:pt x="5961" y="8992"/>
                  <a:pt x="6083" y="9050"/>
                  <a:pt x="6206" y="9108"/>
                </a:cubicBezTo>
                <a:cubicBezTo>
                  <a:pt x="6794" y="9383"/>
                  <a:pt x="7389" y="9640"/>
                  <a:pt x="7713" y="10074"/>
                </a:cubicBezTo>
                <a:cubicBezTo>
                  <a:pt x="7746" y="10119"/>
                  <a:pt x="7775" y="10162"/>
                  <a:pt x="7800" y="10205"/>
                </a:cubicBezTo>
                <a:moveTo>
                  <a:pt x="4367" y="4512"/>
                </a:moveTo>
                <a:cubicBezTo>
                  <a:pt x="4362" y="4515"/>
                  <a:pt x="4356" y="4518"/>
                  <a:pt x="4350" y="4521"/>
                </a:cubicBezTo>
                <a:cubicBezTo>
                  <a:pt x="4348" y="4522"/>
                  <a:pt x="4346" y="4524"/>
                  <a:pt x="4344" y="4525"/>
                </a:cubicBezTo>
                <a:cubicBezTo>
                  <a:pt x="4332" y="4525"/>
                  <a:pt x="4321" y="4524"/>
                  <a:pt x="4310" y="4524"/>
                </a:cubicBezTo>
                <a:cubicBezTo>
                  <a:pt x="4325" y="4519"/>
                  <a:pt x="4341" y="4514"/>
                  <a:pt x="4356" y="4510"/>
                </a:cubicBezTo>
                <a:cubicBezTo>
                  <a:pt x="4360" y="4511"/>
                  <a:pt x="4363" y="4511"/>
                  <a:pt x="4367" y="4512"/>
                </a:cubicBezTo>
                <a:moveTo>
                  <a:pt x="4303" y="4509"/>
                </a:moveTo>
                <a:cubicBezTo>
                  <a:pt x="4287" y="4514"/>
                  <a:pt x="4271" y="4521"/>
                  <a:pt x="4256" y="4527"/>
                </a:cubicBezTo>
                <a:cubicBezTo>
                  <a:pt x="4247" y="4529"/>
                  <a:pt x="4237" y="4529"/>
                  <a:pt x="4228" y="4532"/>
                </a:cubicBezTo>
                <a:cubicBezTo>
                  <a:pt x="4212" y="4534"/>
                  <a:pt x="4197" y="4537"/>
                  <a:pt x="4182" y="4542"/>
                </a:cubicBezTo>
                <a:cubicBezTo>
                  <a:pt x="4168" y="4545"/>
                  <a:pt x="4154" y="4550"/>
                  <a:pt x="4140" y="4555"/>
                </a:cubicBezTo>
                <a:cubicBezTo>
                  <a:pt x="4133" y="4557"/>
                  <a:pt x="4126" y="4560"/>
                  <a:pt x="4118" y="4563"/>
                </a:cubicBezTo>
                <a:cubicBezTo>
                  <a:pt x="4102" y="4570"/>
                  <a:pt x="4086" y="4577"/>
                  <a:pt x="4070" y="4585"/>
                </a:cubicBezTo>
                <a:cubicBezTo>
                  <a:pt x="4064" y="4587"/>
                  <a:pt x="4060" y="4589"/>
                  <a:pt x="4055" y="4592"/>
                </a:cubicBezTo>
                <a:cubicBezTo>
                  <a:pt x="4037" y="4600"/>
                  <a:pt x="4021" y="4610"/>
                  <a:pt x="4004" y="4620"/>
                </a:cubicBezTo>
                <a:lnTo>
                  <a:pt x="4003" y="4621"/>
                </a:lnTo>
                <a:cubicBezTo>
                  <a:pt x="3999" y="4623"/>
                  <a:pt x="3996" y="4625"/>
                  <a:pt x="3992" y="4627"/>
                </a:cubicBezTo>
                <a:cubicBezTo>
                  <a:pt x="3973" y="4639"/>
                  <a:pt x="3955" y="4651"/>
                  <a:pt x="3937" y="4664"/>
                </a:cubicBezTo>
                <a:cubicBezTo>
                  <a:pt x="3934" y="4666"/>
                  <a:pt x="3932" y="4668"/>
                  <a:pt x="3928" y="4670"/>
                </a:cubicBezTo>
                <a:cubicBezTo>
                  <a:pt x="3736" y="4808"/>
                  <a:pt x="3568" y="5007"/>
                  <a:pt x="3419" y="5097"/>
                </a:cubicBezTo>
                <a:cubicBezTo>
                  <a:pt x="3362" y="5132"/>
                  <a:pt x="3306" y="5150"/>
                  <a:pt x="3253" y="5139"/>
                </a:cubicBezTo>
                <a:cubicBezTo>
                  <a:pt x="3206" y="5128"/>
                  <a:pt x="3165" y="5100"/>
                  <a:pt x="3136" y="5060"/>
                </a:cubicBezTo>
                <a:cubicBezTo>
                  <a:pt x="3136" y="5050"/>
                  <a:pt x="3135" y="5040"/>
                  <a:pt x="3134" y="5030"/>
                </a:cubicBezTo>
                <a:cubicBezTo>
                  <a:pt x="3174" y="5087"/>
                  <a:pt x="3214" y="5116"/>
                  <a:pt x="3256" y="5124"/>
                </a:cubicBezTo>
                <a:cubicBezTo>
                  <a:pt x="3304" y="5133"/>
                  <a:pt x="3355" y="5117"/>
                  <a:pt x="3412" y="5083"/>
                </a:cubicBezTo>
                <a:cubicBezTo>
                  <a:pt x="3555" y="4997"/>
                  <a:pt x="3721" y="4800"/>
                  <a:pt x="3914" y="4661"/>
                </a:cubicBezTo>
                <a:cubicBezTo>
                  <a:pt x="3917" y="4658"/>
                  <a:pt x="3920" y="4657"/>
                  <a:pt x="3923" y="4654"/>
                </a:cubicBezTo>
                <a:cubicBezTo>
                  <a:pt x="3940" y="4642"/>
                  <a:pt x="3958" y="4631"/>
                  <a:pt x="3976" y="4619"/>
                </a:cubicBezTo>
                <a:cubicBezTo>
                  <a:pt x="3979" y="4617"/>
                  <a:pt x="3983" y="4615"/>
                  <a:pt x="3986" y="4612"/>
                </a:cubicBezTo>
                <a:cubicBezTo>
                  <a:pt x="3989" y="4610"/>
                  <a:pt x="3992" y="4608"/>
                  <a:pt x="3996" y="4606"/>
                </a:cubicBezTo>
                <a:cubicBezTo>
                  <a:pt x="4009" y="4599"/>
                  <a:pt x="4022" y="4591"/>
                  <a:pt x="4035" y="4584"/>
                </a:cubicBezTo>
                <a:cubicBezTo>
                  <a:pt x="4040" y="4582"/>
                  <a:pt x="4045" y="4579"/>
                  <a:pt x="4049" y="4577"/>
                </a:cubicBezTo>
                <a:cubicBezTo>
                  <a:pt x="4063" y="4570"/>
                  <a:pt x="4077" y="4563"/>
                  <a:pt x="4091" y="4557"/>
                </a:cubicBezTo>
                <a:cubicBezTo>
                  <a:pt x="4098" y="4554"/>
                  <a:pt x="4105" y="4551"/>
                  <a:pt x="4113" y="4548"/>
                </a:cubicBezTo>
                <a:cubicBezTo>
                  <a:pt x="4119" y="4545"/>
                  <a:pt x="4125" y="4543"/>
                  <a:pt x="4131" y="4541"/>
                </a:cubicBezTo>
                <a:cubicBezTo>
                  <a:pt x="4146" y="4536"/>
                  <a:pt x="4161" y="4531"/>
                  <a:pt x="4177" y="4527"/>
                </a:cubicBezTo>
                <a:cubicBezTo>
                  <a:pt x="4218" y="4515"/>
                  <a:pt x="4260" y="4509"/>
                  <a:pt x="4303" y="4509"/>
                </a:cubicBezTo>
                <a:moveTo>
                  <a:pt x="4798" y="5744"/>
                </a:moveTo>
                <a:cubicBezTo>
                  <a:pt x="4797" y="5749"/>
                  <a:pt x="4795" y="5754"/>
                  <a:pt x="4795" y="5759"/>
                </a:cubicBezTo>
                <a:cubicBezTo>
                  <a:pt x="4781" y="5812"/>
                  <a:pt x="4767" y="5867"/>
                  <a:pt x="4752" y="5921"/>
                </a:cubicBezTo>
                <a:cubicBezTo>
                  <a:pt x="4599" y="6497"/>
                  <a:pt x="4398" y="7163"/>
                  <a:pt x="4619" y="7789"/>
                </a:cubicBezTo>
                <a:cubicBezTo>
                  <a:pt x="4651" y="7878"/>
                  <a:pt x="4691" y="7963"/>
                  <a:pt x="4739" y="8045"/>
                </a:cubicBezTo>
                <a:lnTo>
                  <a:pt x="4739" y="8045"/>
                </a:lnTo>
                <a:cubicBezTo>
                  <a:pt x="4933" y="8367"/>
                  <a:pt x="5246" y="8603"/>
                  <a:pt x="5603" y="8805"/>
                </a:cubicBezTo>
                <a:cubicBezTo>
                  <a:pt x="5618" y="8813"/>
                  <a:pt x="5632" y="8822"/>
                  <a:pt x="5647" y="8829"/>
                </a:cubicBezTo>
                <a:cubicBezTo>
                  <a:pt x="5636" y="8826"/>
                  <a:pt x="5626" y="8822"/>
                  <a:pt x="5615" y="8818"/>
                </a:cubicBezTo>
                <a:cubicBezTo>
                  <a:pt x="5583" y="8804"/>
                  <a:pt x="5551" y="8789"/>
                  <a:pt x="5519" y="8775"/>
                </a:cubicBezTo>
                <a:cubicBezTo>
                  <a:pt x="5192" y="8582"/>
                  <a:pt x="4908" y="8355"/>
                  <a:pt x="4726" y="8053"/>
                </a:cubicBezTo>
                <a:cubicBezTo>
                  <a:pt x="4677" y="7971"/>
                  <a:pt x="4636" y="7884"/>
                  <a:pt x="4604" y="7794"/>
                </a:cubicBezTo>
                <a:cubicBezTo>
                  <a:pt x="4406" y="7232"/>
                  <a:pt x="4545" y="6639"/>
                  <a:pt x="4686" y="6109"/>
                </a:cubicBezTo>
                <a:cubicBezTo>
                  <a:pt x="4701" y="6051"/>
                  <a:pt x="4716" y="5993"/>
                  <a:pt x="4732" y="5936"/>
                </a:cubicBezTo>
                <a:cubicBezTo>
                  <a:pt x="4755" y="5871"/>
                  <a:pt x="4777" y="5807"/>
                  <a:pt x="4798" y="5744"/>
                </a:cubicBezTo>
                <a:moveTo>
                  <a:pt x="2654" y="2282"/>
                </a:moveTo>
                <a:cubicBezTo>
                  <a:pt x="2641" y="2271"/>
                  <a:pt x="2628" y="2260"/>
                  <a:pt x="2615" y="2250"/>
                </a:cubicBezTo>
                <a:cubicBezTo>
                  <a:pt x="2613" y="2248"/>
                  <a:pt x="2612" y="2245"/>
                  <a:pt x="2610" y="2243"/>
                </a:cubicBezTo>
                <a:cubicBezTo>
                  <a:pt x="2601" y="2230"/>
                  <a:pt x="2591" y="2216"/>
                  <a:pt x="2580" y="2204"/>
                </a:cubicBezTo>
                <a:cubicBezTo>
                  <a:pt x="2568" y="2191"/>
                  <a:pt x="2556" y="2179"/>
                  <a:pt x="2543" y="2168"/>
                </a:cubicBezTo>
                <a:cubicBezTo>
                  <a:pt x="2532" y="2158"/>
                  <a:pt x="2521" y="2149"/>
                  <a:pt x="2508" y="2139"/>
                </a:cubicBezTo>
                <a:cubicBezTo>
                  <a:pt x="2501" y="2134"/>
                  <a:pt x="2494" y="2128"/>
                  <a:pt x="2486" y="2123"/>
                </a:cubicBezTo>
                <a:cubicBezTo>
                  <a:pt x="2471" y="2112"/>
                  <a:pt x="2454" y="2101"/>
                  <a:pt x="2438" y="2090"/>
                </a:cubicBezTo>
                <a:cubicBezTo>
                  <a:pt x="2432" y="2087"/>
                  <a:pt x="2427" y="2083"/>
                  <a:pt x="2420" y="2080"/>
                </a:cubicBezTo>
                <a:cubicBezTo>
                  <a:pt x="2401" y="2068"/>
                  <a:pt x="2381" y="2056"/>
                  <a:pt x="2359" y="2045"/>
                </a:cubicBezTo>
                <a:cubicBezTo>
                  <a:pt x="2355" y="2042"/>
                  <a:pt x="2350" y="2040"/>
                  <a:pt x="2345" y="2037"/>
                </a:cubicBezTo>
                <a:cubicBezTo>
                  <a:pt x="2327" y="2027"/>
                  <a:pt x="2308" y="2018"/>
                  <a:pt x="2289" y="2008"/>
                </a:cubicBezTo>
                <a:cubicBezTo>
                  <a:pt x="2287" y="2007"/>
                  <a:pt x="2285" y="2006"/>
                  <a:pt x="2283" y="2005"/>
                </a:cubicBezTo>
                <a:cubicBezTo>
                  <a:pt x="2280" y="2003"/>
                  <a:pt x="2276" y="2001"/>
                  <a:pt x="2272" y="2000"/>
                </a:cubicBezTo>
                <a:cubicBezTo>
                  <a:pt x="1823" y="1776"/>
                  <a:pt x="1086" y="1536"/>
                  <a:pt x="686" y="868"/>
                </a:cubicBezTo>
                <a:cubicBezTo>
                  <a:pt x="588" y="704"/>
                  <a:pt x="517" y="526"/>
                  <a:pt x="473" y="341"/>
                </a:cubicBezTo>
                <a:lnTo>
                  <a:pt x="488" y="337"/>
                </a:lnTo>
                <a:cubicBezTo>
                  <a:pt x="532" y="521"/>
                  <a:pt x="603" y="697"/>
                  <a:pt x="700" y="860"/>
                </a:cubicBezTo>
                <a:cubicBezTo>
                  <a:pt x="968" y="1306"/>
                  <a:pt x="1388" y="1561"/>
                  <a:pt x="1772" y="1748"/>
                </a:cubicBezTo>
                <a:cubicBezTo>
                  <a:pt x="1951" y="1836"/>
                  <a:pt x="2122" y="1909"/>
                  <a:pt x="2266" y="1979"/>
                </a:cubicBezTo>
                <a:cubicBezTo>
                  <a:pt x="2270" y="1981"/>
                  <a:pt x="2274" y="1983"/>
                  <a:pt x="2277" y="1985"/>
                </a:cubicBezTo>
                <a:cubicBezTo>
                  <a:pt x="2284" y="1988"/>
                  <a:pt x="2290" y="1991"/>
                  <a:pt x="2296" y="1994"/>
                </a:cubicBezTo>
                <a:cubicBezTo>
                  <a:pt x="2311" y="2001"/>
                  <a:pt x="2325" y="2008"/>
                  <a:pt x="2339" y="2016"/>
                </a:cubicBezTo>
                <a:lnTo>
                  <a:pt x="2352" y="2023"/>
                </a:lnTo>
                <a:cubicBezTo>
                  <a:pt x="2373" y="2034"/>
                  <a:pt x="2393" y="2045"/>
                  <a:pt x="2411" y="2056"/>
                </a:cubicBezTo>
                <a:cubicBezTo>
                  <a:pt x="2417" y="2060"/>
                  <a:pt x="2423" y="2063"/>
                  <a:pt x="2428" y="2066"/>
                </a:cubicBezTo>
                <a:cubicBezTo>
                  <a:pt x="2443" y="2075"/>
                  <a:pt x="2458" y="2085"/>
                  <a:pt x="2472" y="2094"/>
                </a:cubicBezTo>
                <a:cubicBezTo>
                  <a:pt x="2480" y="2099"/>
                  <a:pt x="2487" y="2104"/>
                  <a:pt x="2495" y="2109"/>
                </a:cubicBezTo>
                <a:cubicBezTo>
                  <a:pt x="2503" y="2115"/>
                  <a:pt x="2510" y="2120"/>
                  <a:pt x="2518" y="2126"/>
                </a:cubicBezTo>
                <a:cubicBezTo>
                  <a:pt x="2530" y="2135"/>
                  <a:pt x="2541" y="2145"/>
                  <a:pt x="2552" y="2155"/>
                </a:cubicBezTo>
                <a:cubicBezTo>
                  <a:pt x="2579" y="2178"/>
                  <a:pt x="2603" y="2205"/>
                  <a:pt x="2624" y="2234"/>
                </a:cubicBezTo>
                <a:cubicBezTo>
                  <a:pt x="2634" y="2250"/>
                  <a:pt x="2644" y="2266"/>
                  <a:pt x="2654" y="2282"/>
                </a:cubicBezTo>
                <a:moveTo>
                  <a:pt x="2684" y="2336"/>
                </a:moveTo>
                <a:cubicBezTo>
                  <a:pt x="2689" y="2345"/>
                  <a:pt x="2694" y="2354"/>
                  <a:pt x="2699" y="2363"/>
                </a:cubicBezTo>
                <a:cubicBezTo>
                  <a:pt x="2689" y="2357"/>
                  <a:pt x="2680" y="2350"/>
                  <a:pt x="2670" y="2343"/>
                </a:cubicBezTo>
                <a:cubicBezTo>
                  <a:pt x="2661" y="2327"/>
                  <a:pt x="2653" y="2311"/>
                  <a:pt x="2643" y="2295"/>
                </a:cubicBezTo>
                <a:cubicBezTo>
                  <a:pt x="2658" y="2308"/>
                  <a:pt x="2672" y="2321"/>
                  <a:pt x="2684" y="2336"/>
                </a:cubicBezTo>
                <a:moveTo>
                  <a:pt x="2716" y="2399"/>
                </a:moveTo>
                <a:cubicBezTo>
                  <a:pt x="2888" y="2764"/>
                  <a:pt x="2914" y="3223"/>
                  <a:pt x="2926" y="3670"/>
                </a:cubicBezTo>
                <a:cubicBezTo>
                  <a:pt x="2929" y="3764"/>
                  <a:pt x="2930" y="3857"/>
                  <a:pt x="2933" y="3948"/>
                </a:cubicBezTo>
                <a:cubicBezTo>
                  <a:pt x="2933" y="3953"/>
                  <a:pt x="2933" y="3959"/>
                  <a:pt x="2933" y="3963"/>
                </a:cubicBezTo>
                <a:cubicBezTo>
                  <a:pt x="2935" y="4012"/>
                  <a:pt x="2937" y="4061"/>
                  <a:pt x="2939" y="4109"/>
                </a:cubicBezTo>
                <a:cubicBezTo>
                  <a:pt x="2939" y="4115"/>
                  <a:pt x="2940" y="4121"/>
                  <a:pt x="2940" y="4127"/>
                </a:cubicBezTo>
                <a:cubicBezTo>
                  <a:pt x="2942" y="4180"/>
                  <a:pt x="2945" y="4233"/>
                  <a:pt x="2948" y="4284"/>
                </a:cubicBezTo>
                <a:cubicBezTo>
                  <a:pt x="2949" y="4292"/>
                  <a:pt x="2950" y="4300"/>
                  <a:pt x="2950" y="4307"/>
                </a:cubicBezTo>
                <a:cubicBezTo>
                  <a:pt x="2954" y="4359"/>
                  <a:pt x="2959" y="4410"/>
                  <a:pt x="2964" y="4459"/>
                </a:cubicBezTo>
                <a:cubicBezTo>
                  <a:pt x="2966" y="4471"/>
                  <a:pt x="2967" y="4482"/>
                  <a:pt x="2969" y="4493"/>
                </a:cubicBezTo>
                <a:cubicBezTo>
                  <a:pt x="2974" y="4538"/>
                  <a:pt x="2981" y="4581"/>
                  <a:pt x="2989" y="4623"/>
                </a:cubicBezTo>
                <a:cubicBezTo>
                  <a:pt x="2993" y="4646"/>
                  <a:pt x="2997" y="4668"/>
                  <a:pt x="3002" y="4690"/>
                </a:cubicBezTo>
                <a:cubicBezTo>
                  <a:pt x="3013" y="4740"/>
                  <a:pt x="3027" y="4789"/>
                  <a:pt x="3043" y="4837"/>
                </a:cubicBezTo>
                <a:cubicBezTo>
                  <a:pt x="3047" y="4862"/>
                  <a:pt x="3050" y="4887"/>
                  <a:pt x="3055" y="4912"/>
                </a:cubicBezTo>
                <a:cubicBezTo>
                  <a:pt x="3017" y="4819"/>
                  <a:pt x="2989" y="4721"/>
                  <a:pt x="2973" y="4622"/>
                </a:cubicBezTo>
                <a:cubicBezTo>
                  <a:pt x="2968" y="4597"/>
                  <a:pt x="2964" y="4570"/>
                  <a:pt x="2960" y="4544"/>
                </a:cubicBezTo>
                <a:cubicBezTo>
                  <a:pt x="2955" y="4516"/>
                  <a:pt x="2952" y="4487"/>
                  <a:pt x="2948" y="4457"/>
                </a:cubicBezTo>
                <a:cubicBezTo>
                  <a:pt x="2947" y="4445"/>
                  <a:pt x="2945" y="4433"/>
                  <a:pt x="2944" y="4420"/>
                </a:cubicBezTo>
                <a:cubicBezTo>
                  <a:pt x="2940" y="4375"/>
                  <a:pt x="2936" y="4329"/>
                  <a:pt x="2933" y="4283"/>
                </a:cubicBezTo>
                <a:cubicBezTo>
                  <a:pt x="2932" y="4275"/>
                  <a:pt x="2931" y="4267"/>
                  <a:pt x="2931" y="4259"/>
                </a:cubicBezTo>
                <a:cubicBezTo>
                  <a:pt x="2928" y="4209"/>
                  <a:pt x="2925" y="4159"/>
                  <a:pt x="2923" y="4107"/>
                </a:cubicBezTo>
                <a:cubicBezTo>
                  <a:pt x="2922" y="4101"/>
                  <a:pt x="2922" y="4095"/>
                  <a:pt x="2922" y="4088"/>
                </a:cubicBezTo>
                <a:cubicBezTo>
                  <a:pt x="2920" y="4041"/>
                  <a:pt x="2918" y="3993"/>
                  <a:pt x="2918" y="3944"/>
                </a:cubicBezTo>
                <a:cubicBezTo>
                  <a:pt x="2918" y="3938"/>
                  <a:pt x="2917" y="3933"/>
                  <a:pt x="2917" y="3928"/>
                </a:cubicBezTo>
                <a:cubicBezTo>
                  <a:pt x="2914" y="3843"/>
                  <a:pt x="2913" y="3757"/>
                  <a:pt x="2910" y="3670"/>
                </a:cubicBezTo>
                <a:cubicBezTo>
                  <a:pt x="2898" y="3213"/>
                  <a:pt x="2870" y="2743"/>
                  <a:pt x="2688" y="2379"/>
                </a:cubicBezTo>
                <a:cubicBezTo>
                  <a:pt x="2699" y="2385"/>
                  <a:pt x="2707" y="2392"/>
                  <a:pt x="2716" y="2399"/>
                </a:cubicBezTo>
                <a:moveTo>
                  <a:pt x="7894" y="11606"/>
                </a:moveTo>
                <a:cubicBezTo>
                  <a:pt x="7891" y="11648"/>
                  <a:pt x="7889" y="11690"/>
                  <a:pt x="7887" y="11734"/>
                </a:cubicBezTo>
                <a:cubicBezTo>
                  <a:pt x="7886" y="11790"/>
                  <a:pt x="7886" y="11849"/>
                  <a:pt x="7889" y="11909"/>
                </a:cubicBezTo>
                <a:cubicBezTo>
                  <a:pt x="7889" y="11913"/>
                  <a:pt x="7889" y="11918"/>
                  <a:pt x="7890" y="11924"/>
                </a:cubicBezTo>
                <a:cubicBezTo>
                  <a:pt x="7890" y="11933"/>
                  <a:pt x="7890" y="11943"/>
                  <a:pt x="7891" y="11954"/>
                </a:cubicBezTo>
                <a:cubicBezTo>
                  <a:pt x="7892" y="11964"/>
                  <a:pt x="7893" y="11975"/>
                  <a:pt x="7894" y="11986"/>
                </a:cubicBezTo>
                <a:cubicBezTo>
                  <a:pt x="7894" y="11993"/>
                  <a:pt x="7894" y="12000"/>
                  <a:pt x="7895" y="12007"/>
                </a:cubicBezTo>
                <a:cubicBezTo>
                  <a:pt x="7923" y="12316"/>
                  <a:pt x="8022" y="12670"/>
                  <a:pt x="8274" y="13105"/>
                </a:cubicBezTo>
                <a:lnTo>
                  <a:pt x="8259" y="13113"/>
                </a:lnTo>
                <a:lnTo>
                  <a:pt x="8259" y="13113"/>
                </a:lnTo>
                <a:cubicBezTo>
                  <a:pt x="7998" y="12663"/>
                  <a:pt x="7901" y="12295"/>
                  <a:pt x="7877" y="11977"/>
                </a:cubicBezTo>
                <a:cubicBezTo>
                  <a:pt x="7876" y="11971"/>
                  <a:pt x="7876" y="11964"/>
                  <a:pt x="7875" y="11957"/>
                </a:cubicBezTo>
                <a:cubicBezTo>
                  <a:pt x="7875" y="11943"/>
                  <a:pt x="7874" y="11928"/>
                  <a:pt x="7873" y="11914"/>
                </a:cubicBezTo>
                <a:cubicBezTo>
                  <a:pt x="7872" y="11905"/>
                  <a:pt x="7872" y="11895"/>
                  <a:pt x="7872" y="11885"/>
                </a:cubicBezTo>
                <a:cubicBezTo>
                  <a:pt x="7871" y="11873"/>
                  <a:pt x="7871" y="11862"/>
                  <a:pt x="7871" y="11850"/>
                </a:cubicBezTo>
                <a:cubicBezTo>
                  <a:pt x="7871" y="11836"/>
                  <a:pt x="7871" y="11822"/>
                  <a:pt x="7871" y="11807"/>
                </a:cubicBezTo>
                <a:lnTo>
                  <a:pt x="7871" y="11807"/>
                </a:lnTo>
                <a:cubicBezTo>
                  <a:pt x="7875" y="11738"/>
                  <a:pt x="7884" y="11671"/>
                  <a:pt x="7894" y="11606"/>
                </a:cubicBezTo>
                <a:moveTo>
                  <a:pt x="3072" y="4913"/>
                </a:moveTo>
                <a:cubicBezTo>
                  <a:pt x="3080" y="4931"/>
                  <a:pt x="3087" y="4947"/>
                  <a:pt x="3096" y="4965"/>
                </a:cubicBezTo>
                <a:cubicBezTo>
                  <a:pt x="3102" y="4976"/>
                  <a:pt x="3107" y="4987"/>
                  <a:pt x="3114" y="4997"/>
                </a:cubicBezTo>
                <a:cubicBezTo>
                  <a:pt x="3114" y="5008"/>
                  <a:pt x="3115" y="5020"/>
                  <a:pt x="3116" y="5031"/>
                </a:cubicBezTo>
                <a:cubicBezTo>
                  <a:pt x="3112" y="5026"/>
                  <a:pt x="3109" y="5020"/>
                  <a:pt x="3105" y="5014"/>
                </a:cubicBezTo>
                <a:lnTo>
                  <a:pt x="3105" y="5014"/>
                </a:lnTo>
                <a:cubicBezTo>
                  <a:pt x="3098" y="5002"/>
                  <a:pt x="3091" y="4990"/>
                  <a:pt x="3084" y="4977"/>
                </a:cubicBezTo>
                <a:cubicBezTo>
                  <a:pt x="3080" y="4956"/>
                  <a:pt x="3076" y="4935"/>
                  <a:pt x="3072" y="4913"/>
                </a:cubicBezTo>
                <a:moveTo>
                  <a:pt x="4728" y="4864"/>
                </a:moveTo>
                <a:lnTo>
                  <a:pt x="4728" y="4864"/>
                </a:lnTo>
                <a:cubicBezTo>
                  <a:pt x="4845" y="5060"/>
                  <a:pt x="4852" y="5307"/>
                  <a:pt x="4818" y="5589"/>
                </a:cubicBezTo>
                <a:cubicBezTo>
                  <a:pt x="4810" y="5630"/>
                  <a:pt x="4799" y="5672"/>
                  <a:pt x="4789" y="5714"/>
                </a:cubicBezTo>
                <a:cubicBezTo>
                  <a:pt x="4788" y="5718"/>
                  <a:pt x="4787" y="5721"/>
                  <a:pt x="4785" y="5724"/>
                </a:cubicBezTo>
                <a:cubicBezTo>
                  <a:pt x="4790" y="5693"/>
                  <a:pt x="4795" y="5662"/>
                  <a:pt x="4799" y="5631"/>
                </a:cubicBezTo>
                <a:cubicBezTo>
                  <a:pt x="4837" y="5332"/>
                  <a:pt x="4837" y="5072"/>
                  <a:pt x="4716" y="4872"/>
                </a:cubicBezTo>
                <a:lnTo>
                  <a:pt x="4716" y="4872"/>
                </a:lnTo>
                <a:cubicBezTo>
                  <a:pt x="4671" y="4796"/>
                  <a:pt x="4610" y="4732"/>
                  <a:pt x="4540" y="4681"/>
                </a:cubicBezTo>
                <a:cubicBezTo>
                  <a:pt x="4472" y="4631"/>
                  <a:pt x="4397" y="4591"/>
                  <a:pt x="4316" y="4566"/>
                </a:cubicBezTo>
                <a:cubicBezTo>
                  <a:pt x="4321" y="4562"/>
                  <a:pt x="4327" y="4559"/>
                  <a:pt x="4331" y="4555"/>
                </a:cubicBezTo>
                <a:cubicBezTo>
                  <a:pt x="4410" y="4582"/>
                  <a:pt x="4482" y="4620"/>
                  <a:pt x="4548" y="4669"/>
                </a:cubicBezTo>
                <a:cubicBezTo>
                  <a:pt x="4621" y="4721"/>
                  <a:pt x="4682" y="4788"/>
                  <a:pt x="4728" y="4864"/>
                </a:cubicBezTo>
                <a:moveTo>
                  <a:pt x="4309" y="4548"/>
                </a:moveTo>
                <a:cubicBezTo>
                  <a:pt x="4305" y="4551"/>
                  <a:pt x="4299" y="4555"/>
                  <a:pt x="4294" y="4559"/>
                </a:cubicBezTo>
                <a:cubicBezTo>
                  <a:pt x="4279" y="4555"/>
                  <a:pt x="4264" y="4552"/>
                  <a:pt x="4249" y="4549"/>
                </a:cubicBezTo>
                <a:cubicBezTo>
                  <a:pt x="4256" y="4546"/>
                  <a:pt x="4264" y="4542"/>
                  <a:pt x="4272" y="4539"/>
                </a:cubicBezTo>
                <a:cubicBezTo>
                  <a:pt x="4284" y="4542"/>
                  <a:pt x="4297" y="4545"/>
                  <a:pt x="4309" y="4548"/>
                </a:cubicBezTo>
                <a:moveTo>
                  <a:pt x="4243" y="4533"/>
                </a:moveTo>
                <a:cubicBezTo>
                  <a:pt x="4235" y="4537"/>
                  <a:pt x="4228" y="4541"/>
                  <a:pt x="4220" y="4545"/>
                </a:cubicBezTo>
                <a:cubicBezTo>
                  <a:pt x="4207" y="4544"/>
                  <a:pt x="4195" y="4542"/>
                  <a:pt x="4182" y="4541"/>
                </a:cubicBezTo>
                <a:cubicBezTo>
                  <a:pt x="4197" y="4537"/>
                  <a:pt x="4212" y="4534"/>
                  <a:pt x="4228" y="4532"/>
                </a:cubicBezTo>
                <a:cubicBezTo>
                  <a:pt x="4233" y="4532"/>
                  <a:pt x="4237" y="4533"/>
                  <a:pt x="4243" y="4533"/>
                </a:cubicBezTo>
                <a:moveTo>
                  <a:pt x="7668" y="10345"/>
                </a:moveTo>
                <a:cubicBezTo>
                  <a:pt x="7919" y="10763"/>
                  <a:pt x="7879" y="11101"/>
                  <a:pt x="7881" y="11513"/>
                </a:cubicBezTo>
                <a:cubicBezTo>
                  <a:pt x="7881" y="11523"/>
                  <a:pt x="7881" y="11532"/>
                  <a:pt x="7881" y="11542"/>
                </a:cubicBezTo>
                <a:cubicBezTo>
                  <a:pt x="7876" y="11560"/>
                  <a:pt x="7871" y="11579"/>
                  <a:pt x="7867" y="11597"/>
                </a:cubicBezTo>
                <a:cubicBezTo>
                  <a:pt x="7867" y="11569"/>
                  <a:pt x="7867" y="11541"/>
                  <a:pt x="7867" y="11513"/>
                </a:cubicBezTo>
                <a:cubicBezTo>
                  <a:pt x="7864" y="11099"/>
                  <a:pt x="7905" y="10767"/>
                  <a:pt x="7656" y="10352"/>
                </a:cubicBezTo>
                <a:cubicBezTo>
                  <a:pt x="7623" y="10297"/>
                  <a:pt x="7588" y="10244"/>
                  <a:pt x="7549" y="10193"/>
                </a:cubicBezTo>
                <a:cubicBezTo>
                  <a:pt x="7234" y="9771"/>
                  <a:pt x="6714" y="9484"/>
                  <a:pt x="6198" y="9180"/>
                </a:cubicBezTo>
                <a:cubicBezTo>
                  <a:pt x="6090" y="9117"/>
                  <a:pt x="5982" y="9052"/>
                  <a:pt x="5876" y="8986"/>
                </a:cubicBezTo>
                <a:cubicBezTo>
                  <a:pt x="5842" y="8965"/>
                  <a:pt x="5809" y="8943"/>
                  <a:pt x="5775" y="8922"/>
                </a:cubicBezTo>
                <a:cubicBezTo>
                  <a:pt x="5760" y="8912"/>
                  <a:pt x="5745" y="8901"/>
                  <a:pt x="5730" y="8892"/>
                </a:cubicBezTo>
                <a:cubicBezTo>
                  <a:pt x="5772" y="8914"/>
                  <a:pt x="5815" y="8936"/>
                  <a:pt x="5858" y="8958"/>
                </a:cubicBezTo>
                <a:cubicBezTo>
                  <a:pt x="5971" y="9029"/>
                  <a:pt x="6088" y="9100"/>
                  <a:pt x="6205" y="9169"/>
                </a:cubicBezTo>
                <a:cubicBezTo>
                  <a:pt x="6721" y="9471"/>
                  <a:pt x="7243" y="9759"/>
                  <a:pt x="7561" y="10184"/>
                </a:cubicBezTo>
                <a:cubicBezTo>
                  <a:pt x="7600" y="10236"/>
                  <a:pt x="7635" y="10289"/>
                  <a:pt x="7668" y="10345"/>
                </a:cubicBezTo>
                <a:moveTo>
                  <a:pt x="4177" y="4527"/>
                </a:moveTo>
                <a:cubicBezTo>
                  <a:pt x="4161" y="4531"/>
                  <a:pt x="4146" y="4536"/>
                  <a:pt x="4131" y="4541"/>
                </a:cubicBezTo>
                <a:cubicBezTo>
                  <a:pt x="4118" y="4541"/>
                  <a:pt x="4105" y="4542"/>
                  <a:pt x="4093" y="4544"/>
                </a:cubicBezTo>
                <a:cubicBezTo>
                  <a:pt x="4087" y="4544"/>
                  <a:pt x="4083" y="4544"/>
                  <a:pt x="4077" y="4545"/>
                </a:cubicBezTo>
                <a:cubicBezTo>
                  <a:pt x="4068" y="4547"/>
                  <a:pt x="4057" y="4548"/>
                  <a:pt x="4048" y="4550"/>
                </a:cubicBezTo>
                <a:cubicBezTo>
                  <a:pt x="4032" y="4552"/>
                  <a:pt x="4017" y="4555"/>
                  <a:pt x="4002" y="4559"/>
                </a:cubicBezTo>
                <a:cubicBezTo>
                  <a:pt x="3995" y="4561"/>
                  <a:pt x="3987" y="4563"/>
                  <a:pt x="3980" y="4565"/>
                </a:cubicBezTo>
                <a:cubicBezTo>
                  <a:pt x="3962" y="4570"/>
                  <a:pt x="3944" y="4576"/>
                  <a:pt x="3927" y="4582"/>
                </a:cubicBezTo>
                <a:cubicBezTo>
                  <a:pt x="3922" y="4584"/>
                  <a:pt x="3917" y="4585"/>
                  <a:pt x="3913" y="4588"/>
                </a:cubicBezTo>
                <a:cubicBezTo>
                  <a:pt x="3894" y="4595"/>
                  <a:pt x="3875" y="4603"/>
                  <a:pt x="3856" y="4612"/>
                </a:cubicBezTo>
                <a:cubicBezTo>
                  <a:pt x="3852" y="4613"/>
                  <a:pt x="3849" y="4615"/>
                  <a:pt x="3845" y="4616"/>
                </a:cubicBezTo>
                <a:cubicBezTo>
                  <a:pt x="3792" y="4642"/>
                  <a:pt x="3740" y="4669"/>
                  <a:pt x="3689" y="4700"/>
                </a:cubicBezTo>
                <a:cubicBezTo>
                  <a:pt x="3631" y="4736"/>
                  <a:pt x="3575" y="4771"/>
                  <a:pt x="3522" y="4804"/>
                </a:cubicBezTo>
                <a:cubicBezTo>
                  <a:pt x="3428" y="4860"/>
                  <a:pt x="3341" y="4904"/>
                  <a:pt x="3260" y="4905"/>
                </a:cubicBezTo>
                <a:cubicBezTo>
                  <a:pt x="3211" y="4906"/>
                  <a:pt x="3163" y="4890"/>
                  <a:pt x="3125" y="4859"/>
                </a:cubicBezTo>
                <a:cubicBezTo>
                  <a:pt x="3125" y="4853"/>
                  <a:pt x="3125" y="4845"/>
                  <a:pt x="3125" y="4839"/>
                </a:cubicBezTo>
                <a:cubicBezTo>
                  <a:pt x="3161" y="4873"/>
                  <a:pt x="3210" y="4891"/>
                  <a:pt x="3260" y="4891"/>
                </a:cubicBezTo>
                <a:cubicBezTo>
                  <a:pt x="3336" y="4890"/>
                  <a:pt x="3421" y="4847"/>
                  <a:pt x="3514" y="4791"/>
                </a:cubicBezTo>
                <a:cubicBezTo>
                  <a:pt x="3567" y="4759"/>
                  <a:pt x="3623" y="4723"/>
                  <a:pt x="3682" y="4687"/>
                </a:cubicBezTo>
                <a:cubicBezTo>
                  <a:pt x="3729" y="4659"/>
                  <a:pt x="3779" y="4631"/>
                  <a:pt x="3830" y="4607"/>
                </a:cubicBezTo>
                <a:cubicBezTo>
                  <a:pt x="3834" y="4605"/>
                  <a:pt x="3838" y="4604"/>
                  <a:pt x="3841" y="4602"/>
                </a:cubicBezTo>
                <a:cubicBezTo>
                  <a:pt x="3859" y="4593"/>
                  <a:pt x="3876" y="4586"/>
                  <a:pt x="3894" y="4579"/>
                </a:cubicBezTo>
                <a:cubicBezTo>
                  <a:pt x="3899" y="4577"/>
                  <a:pt x="3904" y="4575"/>
                  <a:pt x="3909" y="4574"/>
                </a:cubicBezTo>
                <a:cubicBezTo>
                  <a:pt x="3924" y="4568"/>
                  <a:pt x="3939" y="4563"/>
                  <a:pt x="3954" y="4558"/>
                </a:cubicBezTo>
                <a:cubicBezTo>
                  <a:pt x="3962" y="4555"/>
                  <a:pt x="3969" y="4553"/>
                  <a:pt x="3976" y="4551"/>
                </a:cubicBezTo>
                <a:cubicBezTo>
                  <a:pt x="3984" y="4549"/>
                  <a:pt x="3992" y="4547"/>
                  <a:pt x="4000" y="4545"/>
                </a:cubicBezTo>
                <a:cubicBezTo>
                  <a:pt x="4014" y="4541"/>
                  <a:pt x="4028" y="4538"/>
                  <a:pt x="4043" y="4536"/>
                </a:cubicBezTo>
                <a:cubicBezTo>
                  <a:pt x="4054" y="4534"/>
                  <a:pt x="4064" y="4533"/>
                  <a:pt x="4075" y="4531"/>
                </a:cubicBezTo>
                <a:cubicBezTo>
                  <a:pt x="4109" y="4526"/>
                  <a:pt x="4143" y="4525"/>
                  <a:pt x="4177" y="4527"/>
                </a:cubicBezTo>
                <a:moveTo>
                  <a:pt x="4795" y="5759"/>
                </a:moveTo>
                <a:cubicBezTo>
                  <a:pt x="4794" y="5764"/>
                  <a:pt x="4792" y="5769"/>
                  <a:pt x="4791" y="5775"/>
                </a:cubicBezTo>
                <a:cubicBezTo>
                  <a:pt x="4784" y="5820"/>
                  <a:pt x="4777" y="5865"/>
                  <a:pt x="4769" y="5911"/>
                </a:cubicBezTo>
                <a:cubicBezTo>
                  <a:pt x="4756" y="5982"/>
                  <a:pt x="4742" y="6055"/>
                  <a:pt x="4730" y="6129"/>
                </a:cubicBezTo>
                <a:cubicBezTo>
                  <a:pt x="4638" y="6635"/>
                  <a:pt x="4550" y="7201"/>
                  <a:pt x="4744" y="7751"/>
                </a:cubicBezTo>
                <a:cubicBezTo>
                  <a:pt x="4783" y="7858"/>
                  <a:pt x="4832" y="7963"/>
                  <a:pt x="4890" y="8061"/>
                </a:cubicBezTo>
                <a:lnTo>
                  <a:pt x="4890" y="8061"/>
                </a:lnTo>
                <a:cubicBezTo>
                  <a:pt x="5080" y="8377"/>
                  <a:pt x="5362" y="8622"/>
                  <a:pt x="5677" y="8839"/>
                </a:cubicBezTo>
                <a:cubicBezTo>
                  <a:pt x="5678" y="8840"/>
                  <a:pt x="5679" y="8840"/>
                  <a:pt x="5680" y="8841"/>
                </a:cubicBezTo>
                <a:cubicBezTo>
                  <a:pt x="5669" y="8837"/>
                  <a:pt x="5658" y="8833"/>
                  <a:pt x="5647" y="8829"/>
                </a:cubicBezTo>
                <a:cubicBezTo>
                  <a:pt x="5632" y="8822"/>
                  <a:pt x="5618" y="8813"/>
                  <a:pt x="5603" y="8805"/>
                </a:cubicBezTo>
                <a:cubicBezTo>
                  <a:pt x="5313" y="8599"/>
                  <a:pt x="5056" y="8365"/>
                  <a:pt x="4878" y="8068"/>
                </a:cubicBezTo>
                <a:cubicBezTo>
                  <a:pt x="4818" y="7969"/>
                  <a:pt x="4769" y="7865"/>
                  <a:pt x="4731" y="7755"/>
                </a:cubicBezTo>
                <a:cubicBezTo>
                  <a:pt x="4535" y="7201"/>
                  <a:pt x="4624" y="6632"/>
                  <a:pt x="4715" y="6127"/>
                </a:cubicBezTo>
                <a:cubicBezTo>
                  <a:pt x="4727" y="6057"/>
                  <a:pt x="4740" y="5988"/>
                  <a:pt x="4752" y="5921"/>
                </a:cubicBezTo>
                <a:cubicBezTo>
                  <a:pt x="4767" y="5866"/>
                  <a:pt x="4781" y="5812"/>
                  <a:pt x="4795" y="5759"/>
                </a:cubicBezTo>
                <a:moveTo>
                  <a:pt x="2549" y="2150"/>
                </a:moveTo>
                <a:lnTo>
                  <a:pt x="2549" y="2150"/>
                </a:lnTo>
                <a:lnTo>
                  <a:pt x="2552" y="2154"/>
                </a:lnTo>
                <a:cubicBezTo>
                  <a:pt x="2541" y="2145"/>
                  <a:pt x="2530" y="2135"/>
                  <a:pt x="2518" y="2126"/>
                </a:cubicBezTo>
                <a:cubicBezTo>
                  <a:pt x="2516" y="2124"/>
                  <a:pt x="2515" y="2123"/>
                  <a:pt x="2514" y="2122"/>
                </a:cubicBezTo>
                <a:cubicBezTo>
                  <a:pt x="2503" y="2104"/>
                  <a:pt x="2490" y="2087"/>
                  <a:pt x="2476" y="2071"/>
                </a:cubicBezTo>
                <a:cubicBezTo>
                  <a:pt x="2465" y="2060"/>
                  <a:pt x="2454" y="2049"/>
                  <a:pt x="2443" y="2039"/>
                </a:cubicBezTo>
                <a:cubicBezTo>
                  <a:pt x="2431" y="2029"/>
                  <a:pt x="2418" y="2018"/>
                  <a:pt x="2405" y="2008"/>
                </a:cubicBezTo>
                <a:cubicBezTo>
                  <a:pt x="2398" y="2003"/>
                  <a:pt x="2391" y="1999"/>
                  <a:pt x="2385" y="1994"/>
                </a:cubicBezTo>
                <a:cubicBezTo>
                  <a:pt x="2367" y="1982"/>
                  <a:pt x="2350" y="1971"/>
                  <a:pt x="2331" y="1960"/>
                </a:cubicBezTo>
                <a:cubicBezTo>
                  <a:pt x="2326" y="1957"/>
                  <a:pt x="2322" y="1954"/>
                  <a:pt x="2317" y="1951"/>
                </a:cubicBezTo>
                <a:cubicBezTo>
                  <a:pt x="2298" y="1941"/>
                  <a:pt x="2279" y="1931"/>
                  <a:pt x="2258" y="1920"/>
                </a:cubicBezTo>
                <a:cubicBezTo>
                  <a:pt x="2255" y="1918"/>
                  <a:pt x="2251" y="1917"/>
                  <a:pt x="2247" y="1914"/>
                </a:cubicBezTo>
                <a:cubicBezTo>
                  <a:pt x="2116" y="1849"/>
                  <a:pt x="1955" y="1788"/>
                  <a:pt x="1783" y="1709"/>
                </a:cubicBezTo>
                <a:cubicBezTo>
                  <a:pt x="1457" y="1561"/>
                  <a:pt x="1094" y="1349"/>
                  <a:pt x="835" y="916"/>
                </a:cubicBezTo>
                <a:cubicBezTo>
                  <a:pt x="749" y="771"/>
                  <a:pt x="680" y="616"/>
                  <a:pt x="630" y="454"/>
                </a:cubicBezTo>
                <a:lnTo>
                  <a:pt x="644" y="450"/>
                </a:lnTo>
                <a:cubicBezTo>
                  <a:pt x="694" y="610"/>
                  <a:pt x="762" y="764"/>
                  <a:pt x="848" y="909"/>
                </a:cubicBezTo>
                <a:cubicBezTo>
                  <a:pt x="1105" y="1338"/>
                  <a:pt x="1464" y="1548"/>
                  <a:pt x="1790" y="1697"/>
                </a:cubicBezTo>
                <a:cubicBezTo>
                  <a:pt x="1954" y="1772"/>
                  <a:pt x="2111" y="1831"/>
                  <a:pt x="2241" y="1895"/>
                </a:cubicBezTo>
                <a:cubicBezTo>
                  <a:pt x="2245" y="1897"/>
                  <a:pt x="2249" y="1899"/>
                  <a:pt x="2253" y="1901"/>
                </a:cubicBezTo>
                <a:cubicBezTo>
                  <a:pt x="2272" y="1910"/>
                  <a:pt x="2291" y="1920"/>
                  <a:pt x="2308" y="1930"/>
                </a:cubicBezTo>
                <a:lnTo>
                  <a:pt x="2323" y="1939"/>
                </a:lnTo>
                <a:cubicBezTo>
                  <a:pt x="2341" y="1948"/>
                  <a:pt x="2356" y="1958"/>
                  <a:pt x="2372" y="1969"/>
                </a:cubicBezTo>
                <a:cubicBezTo>
                  <a:pt x="2379" y="1973"/>
                  <a:pt x="2386" y="1977"/>
                  <a:pt x="2392" y="1982"/>
                </a:cubicBezTo>
                <a:cubicBezTo>
                  <a:pt x="2401" y="1988"/>
                  <a:pt x="2411" y="1995"/>
                  <a:pt x="2420" y="2002"/>
                </a:cubicBezTo>
                <a:cubicBezTo>
                  <a:pt x="2431" y="2011"/>
                  <a:pt x="2441" y="2019"/>
                  <a:pt x="2451" y="2028"/>
                </a:cubicBezTo>
                <a:cubicBezTo>
                  <a:pt x="2480" y="2053"/>
                  <a:pt x="2506" y="2082"/>
                  <a:pt x="2527" y="2114"/>
                </a:cubicBezTo>
                <a:cubicBezTo>
                  <a:pt x="2534" y="2126"/>
                  <a:pt x="2542" y="2138"/>
                  <a:pt x="2549" y="2150"/>
                </a:cubicBezTo>
                <a:moveTo>
                  <a:pt x="2580" y="2204"/>
                </a:moveTo>
                <a:cubicBezTo>
                  <a:pt x="2586" y="2214"/>
                  <a:pt x="2591" y="2226"/>
                  <a:pt x="2597" y="2237"/>
                </a:cubicBezTo>
                <a:cubicBezTo>
                  <a:pt x="2588" y="2230"/>
                  <a:pt x="2580" y="2225"/>
                  <a:pt x="2571" y="2218"/>
                </a:cubicBezTo>
                <a:cubicBezTo>
                  <a:pt x="2562" y="2201"/>
                  <a:pt x="2552" y="2184"/>
                  <a:pt x="2543" y="2168"/>
                </a:cubicBezTo>
                <a:cubicBezTo>
                  <a:pt x="2556" y="2179"/>
                  <a:pt x="2568" y="2191"/>
                  <a:pt x="2580" y="2204"/>
                </a:cubicBezTo>
                <a:moveTo>
                  <a:pt x="2612" y="2270"/>
                </a:moveTo>
                <a:cubicBezTo>
                  <a:pt x="2620" y="2286"/>
                  <a:pt x="2628" y="2303"/>
                  <a:pt x="2635" y="2320"/>
                </a:cubicBezTo>
                <a:cubicBezTo>
                  <a:pt x="2628" y="2316"/>
                  <a:pt x="2620" y="2311"/>
                  <a:pt x="2612" y="2306"/>
                </a:cubicBezTo>
                <a:cubicBezTo>
                  <a:pt x="2605" y="2287"/>
                  <a:pt x="2596" y="2269"/>
                  <a:pt x="2587" y="2251"/>
                </a:cubicBezTo>
                <a:cubicBezTo>
                  <a:pt x="2596" y="2257"/>
                  <a:pt x="2605" y="2263"/>
                  <a:pt x="2612" y="2270"/>
                </a:cubicBezTo>
                <a:moveTo>
                  <a:pt x="2646" y="2349"/>
                </a:moveTo>
                <a:cubicBezTo>
                  <a:pt x="2771" y="2669"/>
                  <a:pt x="2800" y="3059"/>
                  <a:pt x="2821" y="3443"/>
                </a:cubicBezTo>
                <a:cubicBezTo>
                  <a:pt x="2828" y="3573"/>
                  <a:pt x="2835" y="3702"/>
                  <a:pt x="2844" y="3827"/>
                </a:cubicBezTo>
                <a:cubicBezTo>
                  <a:pt x="2844" y="3833"/>
                  <a:pt x="2845" y="3839"/>
                  <a:pt x="2845" y="3847"/>
                </a:cubicBezTo>
                <a:cubicBezTo>
                  <a:pt x="2849" y="3896"/>
                  <a:pt x="2853" y="3945"/>
                  <a:pt x="2857" y="3994"/>
                </a:cubicBezTo>
                <a:cubicBezTo>
                  <a:pt x="2858" y="4002"/>
                  <a:pt x="2859" y="4011"/>
                  <a:pt x="2860" y="4019"/>
                </a:cubicBezTo>
                <a:cubicBezTo>
                  <a:pt x="2865" y="4068"/>
                  <a:pt x="2870" y="4117"/>
                  <a:pt x="2876" y="4164"/>
                </a:cubicBezTo>
                <a:cubicBezTo>
                  <a:pt x="2878" y="4177"/>
                  <a:pt x="2880" y="4189"/>
                  <a:pt x="2882" y="4201"/>
                </a:cubicBezTo>
                <a:cubicBezTo>
                  <a:pt x="2888" y="4244"/>
                  <a:pt x="2895" y="4287"/>
                  <a:pt x="2904" y="4329"/>
                </a:cubicBezTo>
                <a:cubicBezTo>
                  <a:pt x="2908" y="4352"/>
                  <a:pt x="2914" y="4374"/>
                  <a:pt x="2918" y="4397"/>
                </a:cubicBezTo>
                <a:cubicBezTo>
                  <a:pt x="2930" y="4448"/>
                  <a:pt x="2944" y="4498"/>
                  <a:pt x="2960" y="4544"/>
                </a:cubicBezTo>
                <a:cubicBezTo>
                  <a:pt x="2964" y="4570"/>
                  <a:pt x="2968" y="4597"/>
                  <a:pt x="2973" y="4621"/>
                </a:cubicBezTo>
                <a:cubicBezTo>
                  <a:pt x="2935" y="4525"/>
                  <a:pt x="2907" y="4427"/>
                  <a:pt x="2888" y="4325"/>
                </a:cubicBezTo>
                <a:cubicBezTo>
                  <a:pt x="2883" y="4299"/>
                  <a:pt x="2879" y="4273"/>
                  <a:pt x="2874" y="4246"/>
                </a:cubicBezTo>
                <a:cubicBezTo>
                  <a:pt x="2869" y="4219"/>
                  <a:pt x="2865" y="4190"/>
                  <a:pt x="2861" y="4161"/>
                </a:cubicBezTo>
                <a:cubicBezTo>
                  <a:pt x="2860" y="4148"/>
                  <a:pt x="2858" y="4136"/>
                  <a:pt x="2857" y="4123"/>
                </a:cubicBezTo>
                <a:cubicBezTo>
                  <a:pt x="2851" y="4080"/>
                  <a:pt x="2846" y="4035"/>
                  <a:pt x="2842" y="3990"/>
                </a:cubicBezTo>
                <a:cubicBezTo>
                  <a:pt x="2842" y="3982"/>
                  <a:pt x="2841" y="3974"/>
                  <a:pt x="2840" y="3965"/>
                </a:cubicBezTo>
                <a:cubicBezTo>
                  <a:pt x="2836" y="3918"/>
                  <a:pt x="2832" y="3870"/>
                  <a:pt x="2829" y="3822"/>
                </a:cubicBezTo>
                <a:cubicBezTo>
                  <a:pt x="2828" y="3815"/>
                  <a:pt x="2828" y="3809"/>
                  <a:pt x="2827" y="3802"/>
                </a:cubicBezTo>
                <a:cubicBezTo>
                  <a:pt x="2820" y="3684"/>
                  <a:pt x="2814" y="3565"/>
                  <a:pt x="2807" y="3444"/>
                </a:cubicBezTo>
                <a:cubicBezTo>
                  <a:pt x="2785" y="3052"/>
                  <a:pt x="2755" y="2655"/>
                  <a:pt x="2625" y="2335"/>
                </a:cubicBezTo>
                <a:cubicBezTo>
                  <a:pt x="2632" y="2340"/>
                  <a:pt x="2639" y="2345"/>
                  <a:pt x="2646" y="2349"/>
                </a:cubicBezTo>
                <a:moveTo>
                  <a:pt x="7887" y="11734"/>
                </a:moveTo>
                <a:cubicBezTo>
                  <a:pt x="7890" y="11773"/>
                  <a:pt x="7893" y="11813"/>
                  <a:pt x="7897" y="11853"/>
                </a:cubicBezTo>
                <a:cubicBezTo>
                  <a:pt x="7902" y="11902"/>
                  <a:pt x="7909" y="11953"/>
                  <a:pt x="7917" y="12005"/>
                </a:cubicBezTo>
                <a:cubicBezTo>
                  <a:pt x="7917" y="12007"/>
                  <a:pt x="7917" y="12010"/>
                  <a:pt x="7918" y="12011"/>
                </a:cubicBezTo>
                <a:lnTo>
                  <a:pt x="7921" y="12032"/>
                </a:lnTo>
                <a:cubicBezTo>
                  <a:pt x="7923" y="12041"/>
                  <a:pt x="7924" y="12049"/>
                  <a:pt x="7926" y="12058"/>
                </a:cubicBezTo>
                <a:cubicBezTo>
                  <a:pt x="7980" y="12356"/>
                  <a:pt x="8097" y="12704"/>
                  <a:pt x="8347" y="13136"/>
                </a:cubicBezTo>
                <a:lnTo>
                  <a:pt x="8335" y="13143"/>
                </a:lnTo>
                <a:cubicBezTo>
                  <a:pt x="8073" y="12693"/>
                  <a:pt x="7957" y="12331"/>
                  <a:pt x="7905" y="12024"/>
                </a:cubicBezTo>
                <a:cubicBezTo>
                  <a:pt x="7904" y="12015"/>
                  <a:pt x="7902" y="12007"/>
                  <a:pt x="7901" y="11999"/>
                </a:cubicBezTo>
                <a:cubicBezTo>
                  <a:pt x="7899" y="11987"/>
                  <a:pt x="7897" y="11976"/>
                  <a:pt x="7896" y="11964"/>
                </a:cubicBezTo>
                <a:cubicBezTo>
                  <a:pt x="7894" y="11951"/>
                  <a:pt x="7893" y="11939"/>
                  <a:pt x="7891" y="11927"/>
                </a:cubicBezTo>
                <a:lnTo>
                  <a:pt x="7889" y="11909"/>
                </a:lnTo>
                <a:cubicBezTo>
                  <a:pt x="7886" y="11849"/>
                  <a:pt x="7886" y="11790"/>
                  <a:pt x="7887" y="11734"/>
                </a:cubicBezTo>
                <a:moveTo>
                  <a:pt x="2989" y="4623"/>
                </a:moveTo>
                <a:cubicBezTo>
                  <a:pt x="2999" y="4648"/>
                  <a:pt x="3010" y="4672"/>
                  <a:pt x="3022" y="4695"/>
                </a:cubicBezTo>
                <a:cubicBezTo>
                  <a:pt x="3024" y="4701"/>
                  <a:pt x="3027" y="4706"/>
                  <a:pt x="3030" y="4711"/>
                </a:cubicBezTo>
                <a:cubicBezTo>
                  <a:pt x="3031" y="4723"/>
                  <a:pt x="3032" y="4735"/>
                  <a:pt x="3033" y="4747"/>
                </a:cubicBezTo>
                <a:cubicBezTo>
                  <a:pt x="3025" y="4733"/>
                  <a:pt x="3016" y="4718"/>
                  <a:pt x="3008" y="4702"/>
                </a:cubicBezTo>
                <a:cubicBezTo>
                  <a:pt x="3007" y="4698"/>
                  <a:pt x="3004" y="4694"/>
                  <a:pt x="3002" y="4690"/>
                </a:cubicBezTo>
                <a:cubicBezTo>
                  <a:pt x="2997" y="4668"/>
                  <a:pt x="2993" y="4646"/>
                  <a:pt x="2989" y="4623"/>
                </a:cubicBezTo>
                <a:moveTo>
                  <a:pt x="3106" y="4822"/>
                </a:moveTo>
                <a:cubicBezTo>
                  <a:pt x="3106" y="4828"/>
                  <a:pt x="3106" y="4835"/>
                  <a:pt x="3106" y="4842"/>
                </a:cubicBezTo>
                <a:cubicBezTo>
                  <a:pt x="3087" y="4823"/>
                  <a:pt x="3069" y="4802"/>
                  <a:pt x="3054" y="4779"/>
                </a:cubicBezTo>
                <a:cubicBezTo>
                  <a:pt x="3053" y="4769"/>
                  <a:pt x="3051" y="4758"/>
                  <a:pt x="3050" y="4747"/>
                </a:cubicBezTo>
                <a:cubicBezTo>
                  <a:pt x="3066" y="4774"/>
                  <a:pt x="3085" y="4799"/>
                  <a:pt x="3106" y="4822"/>
                </a:cubicBezTo>
                <a:moveTo>
                  <a:pt x="4665" y="4936"/>
                </a:moveTo>
                <a:lnTo>
                  <a:pt x="4665" y="4936"/>
                </a:lnTo>
                <a:cubicBezTo>
                  <a:pt x="4780" y="5127"/>
                  <a:pt x="4806" y="5363"/>
                  <a:pt x="4799" y="5631"/>
                </a:cubicBezTo>
                <a:cubicBezTo>
                  <a:pt x="4795" y="5661"/>
                  <a:pt x="4790" y="5693"/>
                  <a:pt x="4785" y="5724"/>
                </a:cubicBezTo>
                <a:cubicBezTo>
                  <a:pt x="4784" y="5727"/>
                  <a:pt x="4782" y="5731"/>
                  <a:pt x="4780" y="5735"/>
                </a:cubicBezTo>
                <a:cubicBezTo>
                  <a:pt x="4782" y="5712"/>
                  <a:pt x="4783" y="5690"/>
                  <a:pt x="4784" y="5668"/>
                </a:cubicBezTo>
                <a:cubicBezTo>
                  <a:pt x="4795" y="5387"/>
                  <a:pt x="4772" y="5139"/>
                  <a:pt x="4654" y="4943"/>
                </a:cubicBezTo>
                <a:lnTo>
                  <a:pt x="4653" y="4942"/>
                </a:lnTo>
                <a:cubicBezTo>
                  <a:pt x="4601" y="4856"/>
                  <a:pt x="4532" y="4781"/>
                  <a:pt x="4451" y="4722"/>
                </a:cubicBezTo>
                <a:cubicBezTo>
                  <a:pt x="4391" y="4678"/>
                  <a:pt x="4327" y="4641"/>
                  <a:pt x="4260" y="4610"/>
                </a:cubicBezTo>
                <a:cubicBezTo>
                  <a:pt x="4264" y="4607"/>
                  <a:pt x="4267" y="4604"/>
                  <a:pt x="4271" y="4600"/>
                </a:cubicBezTo>
                <a:cubicBezTo>
                  <a:pt x="4337" y="4631"/>
                  <a:pt x="4399" y="4668"/>
                  <a:pt x="4458" y="4711"/>
                </a:cubicBezTo>
                <a:cubicBezTo>
                  <a:pt x="4542" y="4771"/>
                  <a:pt x="4612" y="4848"/>
                  <a:pt x="4665" y="4936"/>
                </a:cubicBezTo>
                <a:moveTo>
                  <a:pt x="4252" y="4593"/>
                </a:moveTo>
                <a:cubicBezTo>
                  <a:pt x="4248" y="4596"/>
                  <a:pt x="4245" y="4599"/>
                  <a:pt x="4241" y="4602"/>
                </a:cubicBezTo>
                <a:cubicBezTo>
                  <a:pt x="4223" y="4595"/>
                  <a:pt x="4206" y="4589"/>
                  <a:pt x="4189" y="4583"/>
                </a:cubicBezTo>
                <a:cubicBezTo>
                  <a:pt x="4192" y="4581"/>
                  <a:pt x="4196" y="4578"/>
                  <a:pt x="4199" y="4577"/>
                </a:cubicBezTo>
                <a:cubicBezTo>
                  <a:pt x="4200" y="4576"/>
                  <a:pt x="4202" y="4574"/>
                  <a:pt x="4204" y="4574"/>
                </a:cubicBezTo>
                <a:cubicBezTo>
                  <a:pt x="4220" y="4579"/>
                  <a:pt x="4236" y="4585"/>
                  <a:pt x="4252" y="4593"/>
                </a:cubicBezTo>
                <a:moveTo>
                  <a:pt x="4183" y="4566"/>
                </a:moveTo>
                <a:cubicBezTo>
                  <a:pt x="4177" y="4570"/>
                  <a:pt x="4173" y="4573"/>
                  <a:pt x="4168" y="4576"/>
                </a:cubicBezTo>
                <a:cubicBezTo>
                  <a:pt x="4151" y="4571"/>
                  <a:pt x="4135" y="4566"/>
                  <a:pt x="4118" y="4563"/>
                </a:cubicBezTo>
                <a:cubicBezTo>
                  <a:pt x="4126" y="4560"/>
                  <a:pt x="4133" y="4557"/>
                  <a:pt x="4140" y="4555"/>
                </a:cubicBezTo>
                <a:cubicBezTo>
                  <a:pt x="4154" y="4558"/>
                  <a:pt x="4169" y="4563"/>
                  <a:pt x="4183" y="4566"/>
                </a:cubicBezTo>
                <a:moveTo>
                  <a:pt x="4113" y="4548"/>
                </a:moveTo>
                <a:cubicBezTo>
                  <a:pt x="4105" y="4551"/>
                  <a:pt x="4098" y="4554"/>
                  <a:pt x="4091" y="4557"/>
                </a:cubicBezTo>
                <a:cubicBezTo>
                  <a:pt x="4076" y="4554"/>
                  <a:pt x="4062" y="4551"/>
                  <a:pt x="4048" y="4550"/>
                </a:cubicBezTo>
                <a:cubicBezTo>
                  <a:pt x="4057" y="4548"/>
                  <a:pt x="4068" y="4547"/>
                  <a:pt x="4077" y="4545"/>
                </a:cubicBezTo>
                <a:cubicBezTo>
                  <a:pt x="4083" y="4544"/>
                  <a:pt x="4087" y="4544"/>
                  <a:pt x="4093" y="4544"/>
                </a:cubicBezTo>
                <a:cubicBezTo>
                  <a:pt x="4099" y="4545"/>
                  <a:pt x="4106" y="4546"/>
                  <a:pt x="4113" y="4548"/>
                </a:cubicBezTo>
                <a:moveTo>
                  <a:pt x="4791" y="5775"/>
                </a:moveTo>
                <a:cubicBezTo>
                  <a:pt x="4791" y="5780"/>
                  <a:pt x="4791" y="5785"/>
                  <a:pt x="4791" y="5790"/>
                </a:cubicBezTo>
                <a:cubicBezTo>
                  <a:pt x="4788" y="5828"/>
                  <a:pt x="4786" y="5866"/>
                  <a:pt x="4783" y="5905"/>
                </a:cubicBezTo>
                <a:cubicBezTo>
                  <a:pt x="4776" y="5984"/>
                  <a:pt x="4769" y="6066"/>
                  <a:pt x="4761" y="6150"/>
                </a:cubicBezTo>
                <a:cubicBezTo>
                  <a:pt x="4719" y="6631"/>
                  <a:pt x="4678" y="7171"/>
                  <a:pt x="4870" y="7712"/>
                </a:cubicBezTo>
                <a:cubicBezTo>
                  <a:pt x="4918" y="7849"/>
                  <a:pt x="4980" y="7981"/>
                  <a:pt x="5055" y="8106"/>
                </a:cubicBezTo>
                <a:cubicBezTo>
                  <a:pt x="5055" y="8106"/>
                  <a:pt x="5056" y="8106"/>
                  <a:pt x="5056" y="8107"/>
                </a:cubicBezTo>
                <a:cubicBezTo>
                  <a:pt x="5229" y="8395"/>
                  <a:pt x="5459" y="8634"/>
                  <a:pt x="5712" y="8852"/>
                </a:cubicBezTo>
                <a:cubicBezTo>
                  <a:pt x="5702" y="8848"/>
                  <a:pt x="5691" y="8845"/>
                  <a:pt x="5680" y="8841"/>
                </a:cubicBezTo>
                <a:cubicBezTo>
                  <a:pt x="5679" y="8840"/>
                  <a:pt x="5678" y="8840"/>
                  <a:pt x="5677" y="8839"/>
                </a:cubicBezTo>
                <a:cubicBezTo>
                  <a:pt x="5433" y="8626"/>
                  <a:pt x="5212" y="8392"/>
                  <a:pt x="5044" y="8113"/>
                </a:cubicBezTo>
                <a:cubicBezTo>
                  <a:pt x="4968" y="7987"/>
                  <a:pt x="4906" y="7854"/>
                  <a:pt x="4857" y="7717"/>
                </a:cubicBezTo>
                <a:cubicBezTo>
                  <a:pt x="4665" y="7172"/>
                  <a:pt x="4705" y="6630"/>
                  <a:pt x="4748" y="6148"/>
                </a:cubicBezTo>
                <a:cubicBezTo>
                  <a:pt x="4755" y="6067"/>
                  <a:pt x="4762" y="5988"/>
                  <a:pt x="4769" y="5911"/>
                </a:cubicBezTo>
                <a:cubicBezTo>
                  <a:pt x="4776" y="5865"/>
                  <a:pt x="4784" y="5819"/>
                  <a:pt x="4791" y="5775"/>
                </a:cubicBezTo>
                <a:moveTo>
                  <a:pt x="4043" y="4536"/>
                </a:moveTo>
                <a:cubicBezTo>
                  <a:pt x="4028" y="4538"/>
                  <a:pt x="4014" y="4541"/>
                  <a:pt x="4000" y="4545"/>
                </a:cubicBezTo>
                <a:cubicBezTo>
                  <a:pt x="3982" y="4544"/>
                  <a:pt x="3966" y="4544"/>
                  <a:pt x="3949" y="4544"/>
                </a:cubicBezTo>
                <a:cubicBezTo>
                  <a:pt x="3934" y="4544"/>
                  <a:pt x="3919" y="4544"/>
                  <a:pt x="3905" y="4544"/>
                </a:cubicBezTo>
                <a:cubicBezTo>
                  <a:pt x="3888" y="4545"/>
                  <a:pt x="3871" y="4547"/>
                  <a:pt x="3854" y="4548"/>
                </a:cubicBezTo>
                <a:cubicBezTo>
                  <a:pt x="3847" y="4549"/>
                  <a:pt x="3841" y="4550"/>
                  <a:pt x="3834" y="4551"/>
                </a:cubicBezTo>
                <a:cubicBezTo>
                  <a:pt x="3814" y="4554"/>
                  <a:pt x="3794" y="4557"/>
                  <a:pt x="3775" y="4561"/>
                </a:cubicBezTo>
                <a:cubicBezTo>
                  <a:pt x="3770" y="4562"/>
                  <a:pt x="3766" y="4563"/>
                  <a:pt x="3761" y="4563"/>
                </a:cubicBezTo>
                <a:cubicBezTo>
                  <a:pt x="3694" y="4578"/>
                  <a:pt x="3630" y="4597"/>
                  <a:pt x="3570" y="4615"/>
                </a:cubicBezTo>
                <a:cubicBezTo>
                  <a:pt x="3449" y="4653"/>
                  <a:pt x="3341" y="4691"/>
                  <a:pt x="3241" y="4684"/>
                </a:cubicBezTo>
                <a:cubicBezTo>
                  <a:pt x="3200" y="4683"/>
                  <a:pt x="3159" y="4672"/>
                  <a:pt x="3123" y="4653"/>
                </a:cubicBezTo>
                <a:cubicBezTo>
                  <a:pt x="3123" y="4648"/>
                  <a:pt x="3124" y="4642"/>
                  <a:pt x="3124" y="4638"/>
                </a:cubicBezTo>
                <a:cubicBezTo>
                  <a:pt x="3159" y="4657"/>
                  <a:pt x="3200" y="4669"/>
                  <a:pt x="3242" y="4672"/>
                </a:cubicBezTo>
                <a:cubicBezTo>
                  <a:pt x="3383" y="4680"/>
                  <a:pt x="3549" y="4597"/>
                  <a:pt x="3744" y="4553"/>
                </a:cubicBezTo>
                <a:cubicBezTo>
                  <a:pt x="3748" y="4552"/>
                  <a:pt x="3752" y="4551"/>
                  <a:pt x="3756" y="4551"/>
                </a:cubicBezTo>
                <a:cubicBezTo>
                  <a:pt x="3757" y="4551"/>
                  <a:pt x="3758" y="4551"/>
                  <a:pt x="3758" y="4551"/>
                </a:cubicBezTo>
                <a:cubicBezTo>
                  <a:pt x="3775" y="4547"/>
                  <a:pt x="3792" y="4544"/>
                  <a:pt x="3810" y="4541"/>
                </a:cubicBezTo>
                <a:cubicBezTo>
                  <a:pt x="3816" y="4540"/>
                  <a:pt x="3823" y="4539"/>
                  <a:pt x="3830" y="4538"/>
                </a:cubicBezTo>
                <a:cubicBezTo>
                  <a:pt x="3840" y="4536"/>
                  <a:pt x="3850" y="4536"/>
                  <a:pt x="3860" y="4535"/>
                </a:cubicBezTo>
                <a:cubicBezTo>
                  <a:pt x="3874" y="4533"/>
                  <a:pt x="3887" y="4532"/>
                  <a:pt x="3902" y="4531"/>
                </a:cubicBezTo>
                <a:cubicBezTo>
                  <a:pt x="3949" y="4529"/>
                  <a:pt x="3996" y="4530"/>
                  <a:pt x="4043" y="4536"/>
                </a:cubicBezTo>
                <a:moveTo>
                  <a:pt x="7548" y="10502"/>
                </a:moveTo>
                <a:lnTo>
                  <a:pt x="7548" y="10502"/>
                </a:lnTo>
                <a:cubicBezTo>
                  <a:pt x="7787" y="10899"/>
                  <a:pt x="7799" y="11212"/>
                  <a:pt x="7855" y="11602"/>
                </a:cubicBezTo>
                <a:cubicBezTo>
                  <a:pt x="7856" y="11612"/>
                  <a:pt x="7858" y="11622"/>
                  <a:pt x="7860" y="11633"/>
                </a:cubicBezTo>
                <a:cubicBezTo>
                  <a:pt x="7856" y="11645"/>
                  <a:pt x="7854" y="11657"/>
                  <a:pt x="7852" y="11670"/>
                </a:cubicBezTo>
                <a:cubicBezTo>
                  <a:pt x="7848" y="11648"/>
                  <a:pt x="7845" y="11626"/>
                  <a:pt x="7841" y="11604"/>
                </a:cubicBezTo>
                <a:cubicBezTo>
                  <a:pt x="7786" y="11214"/>
                  <a:pt x="7774" y="10904"/>
                  <a:pt x="7537" y="10509"/>
                </a:cubicBezTo>
                <a:cubicBezTo>
                  <a:pt x="7494" y="10438"/>
                  <a:pt x="7448" y="10369"/>
                  <a:pt x="7398" y="10303"/>
                </a:cubicBezTo>
                <a:cubicBezTo>
                  <a:pt x="7019" y="9794"/>
                  <a:pt x="6425" y="9438"/>
                  <a:pt x="5893" y="9017"/>
                </a:cubicBezTo>
                <a:cubicBezTo>
                  <a:pt x="5867" y="8997"/>
                  <a:pt x="5842" y="8976"/>
                  <a:pt x="5817" y="8955"/>
                </a:cubicBezTo>
                <a:cubicBezTo>
                  <a:pt x="5802" y="8944"/>
                  <a:pt x="5789" y="8933"/>
                  <a:pt x="5775" y="8922"/>
                </a:cubicBezTo>
                <a:cubicBezTo>
                  <a:pt x="5809" y="8943"/>
                  <a:pt x="5842" y="8965"/>
                  <a:pt x="5876" y="8986"/>
                </a:cubicBezTo>
                <a:cubicBezTo>
                  <a:pt x="6413" y="9415"/>
                  <a:pt x="7021" y="9776"/>
                  <a:pt x="7409" y="10295"/>
                </a:cubicBezTo>
                <a:cubicBezTo>
                  <a:pt x="7463" y="10367"/>
                  <a:pt x="7509" y="10435"/>
                  <a:pt x="7548" y="10502"/>
                </a:cubicBezTo>
                <a:moveTo>
                  <a:pt x="2445" y="2018"/>
                </a:moveTo>
                <a:cubicBezTo>
                  <a:pt x="2447" y="2021"/>
                  <a:pt x="2449" y="2024"/>
                  <a:pt x="2451" y="2028"/>
                </a:cubicBezTo>
                <a:cubicBezTo>
                  <a:pt x="2441" y="2019"/>
                  <a:pt x="2431" y="2011"/>
                  <a:pt x="2420" y="2002"/>
                </a:cubicBezTo>
                <a:cubicBezTo>
                  <a:pt x="2420" y="2001"/>
                  <a:pt x="2419" y="2001"/>
                  <a:pt x="2419" y="2000"/>
                </a:cubicBezTo>
                <a:cubicBezTo>
                  <a:pt x="2405" y="1978"/>
                  <a:pt x="2389" y="1958"/>
                  <a:pt x="2371" y="1939"/>
                </a:cubicBezTo>
                <a:cubicBezTo>
                  <a:pt x="2361" y="1928"/>
                  <a:pt x="2352" y="1919"/>
                  <a:pt x="2341" y="1910"/>
                </a:cubicBezTo>
                <a:cubicBezTo>
                  <a:pt x="2328" y="1898"/>
                  <a:pt x="2313" y="1887"/>
                  <a:pt x="2299" y="1876"/>
                </a:cubicBezTo>
                <a:cubicBezTo>
                  <a:pt x="2293" y="1872"/>
                  <a:pt x="2287" y="1868"/>
                  <a:pt x="2281" y="1864"/>
                </a:cubicBezTo>
                <a:cubicBezTo>
                  <a:pt x="2265" y="1853"/>
                  <a:pt x="2248" y="1843"/>
                  <a:pt x="2230" y="1834"/>
                </a:cubicBezTo>
                <a:cubicBezTo>
                  <a:pt x="2226" y="1831"/>
                  <a:pt x="2222" y="1829"/>
                  <a:pt x="2217" y="1826"/>
                </a:cubicBezTo>
                <a:cubicBezTo>
                  <a:pt x="2102" y="1766"/>
                  <a:pt x="1958" y="1722"/>
                  <a:pt x="1802" y="1658"/>
                </a:cubicBezTo>
                <a:cubicBezTo>
                  <a:pt x="1534" y="1549"/>
                  <a:pt x="1230" y="1378"/>
                  <a:pt x="975" y="953"/>
                </a:cubicBezTo>
                <a:lnTo>
                  <a:pt x="975" y="952"/>
                </a:lnTo>
                <a:cubicBezTo>
                  <a:pt x="902" y="830"/>
                  <a:pt x="839" y="700"/>
                  <a:pt x="788" y="567"/>
                </a:cubicBezTo>
                <a:lnTo>
                  <a:pt x="800" y="562"/>
                </a:lnTo>
                <a:cubicBezTo>
                  <a:pt x="852" y="695"/>
                  <a:pt x="914" y="824"/>
                  <a:pt x="986" y="946"/>
                </a:cubicBezTo>
                <a:cubicBezTo>
                  <a:pt x="1240" y="1369"/>
                  <a:pt x="1540" y="1536"/>
                  <a:pt x="1807" y="1646"/>
                </a:cubicBezTo>
                <a:cubicBezTo>
                  <a:pt x="1957" y="1707"/>
                  <a:pt x="2096" y="1750"/>
                  <a:pt x="2211" y="1808"/>
                </a:cubicBezTo>
                <a:cubicBezTo>
                  <a:pt x="2215" y="1810"/>
                  <a:pt x="2219" y="1812"/>
                  <a:pt x="2224" y="1815"/>
                </a:cubicBezTo>
                <a:cubicBezTo>
                  <a:pt x="2239" y="1823"/>
                  <a:pt x="2256" y="1833"/>
                  <a:pt x="2271" y="1842"/>
                </a:cubicBezTo>
                <a:cubicBezTo>
                  <a:pt x="2277" y="1845"/>
                  <a:pt x="2283" y="1849"/>
                  <a:pt x="2288" y="1853"/>
                </a:cubicBezTo>
                <a:cubicBezTo>
                  <a:pt x="2300" y="1860"/>
                  <a:pt x="2311" y="1868"/>
                  <a:pt x="2321" y="1876"/>
                </a:cubicBezTo>
                <a:cubicBezTo>
                  <a:pt x="2331" y="1883"/>
                  <a:pt x="2340" y="1891"/>
                  <a:pt x="2349" y="1899"/>
                </a:cubicBezTo>
                <a:cubicBezTo>
                  <a:pt x="2380" y="1927"/>
                  <a:pt x="2408" y="1958"/>
                  <a:pt x="2430" y="1993"/>
                </a:cubicBezTo>
                <a:cubicBezTo>
                  <a:pt x="2435" y="2001"/>
                  <a:pt x="2440" y="2009"/>
                  <a:pt x="2445" y="2018"/>
                </a:cubicBezTo>
                <a:moveTo>
                  <a:pt x="2476" y="2071"/>
                </a:moveTo>
                <a:cubicBezTo>
                  <a:pt x="2482" y="2084"/>
                  <a:pt x="2488" y="2097"/>
                  <a:pt x="2495" y="2109"/>
                </a:cubicBezTo>
                <a:cubicBezTo>
                  <a:pt x="2487" y="2104"/>
                  <a:pt x="2480" y="2099"/>
                  <a:pt x="2472" y="2094"/>
                </a:cubicBezTo>
                <a:cubicBezTo>
                  <a:pt x="2462" y="2075"/>
                  <a:pt x="2453" y="2057"/>
                  <a:pt x="2443" y="2040"/>
                </a:cubicBezTo>
                <a:cubicBezTo>
                  <a:pt x="2454" y="2049"/>
                  <a:pt x="2465" y="2060"/>
                  <a:pt x="2476" y="2071"/>
                </a:cubicBezTo>
                <a:moveTo>
                  <a:pt x="2508" y="2139"/>
                </a:moveTo>
                <a:cubicBezTo>
                  <a:pt x="2516" y="2157"/>
                  <a:pt x="2524" y="2175"/>
                  <a:pt x="2531" y="2193"/>
                </a:cubicBezTo>
                <a:lnTo>
                  <a:pt x="2512" y="2181"/>
                </a:lnTo>
                <a:cubicBezTo>
                  <a:pt x="2503" y="2162"/>
                  <a:pt x="2495" y="2142"/>
                  <a:pt x="2486" y="2123"/>
                </a:cubicBezTo>
                <a:cubicBezTo>
                  <a:pt x="2494" y="2128"/>
                  <a:pt x="2501" y="2134"/>
                  <a:pt x="2508" y="2139"/>
                </a:cubicBezTo>
                <a:moveTo>
                  <a:pt x="2541" y="2220"/>
                </a:moveTo>
                <a:cubicBezTo>
                  <a:pt x="2549" y="2238"/>
                  <a:pt x="2556" y="2257"/>
                  <a:pt x="2562" y="2276"/>
                </a:cubicBezTo>
                <a:cubicBezTo>
                  <a:pt x="2556" y="2273"/>
                  <a:pt x="2550" y="2270"/>
                  <a:pt x="2545" y="2266"/>
                </a:cubicBezTo>
                <a:cubicBezTo>
                  <a:pt x="2537" y="2246"/>
                  <a:pt x="2530" y="2227"/>
                  <a:pt x="2523" y="2208"/>
                </a:cubicBezTo>
                <a:cubicBezTo>
                  <a:pt x="2530" y="2212"/>
                  <a:pt x="2536" y="2216"/>
                  <a:pt x="2541" y="2220"/>
                </a:cubicBezTo>
                <a:moveTo>
                  <a:pt x="2571" y="2302"/>
                </a:moveTo>
                <a:cubicBezTo>
                  <a:pt x="2658" y="2575"/>
                  <a:pt x="2689" y="2896"/>
                  <a:pt x="2717" y="3217"/>
                </a:cubicBezTo>
                <a:cubicBezTo>
                  <a:pt x="2731" y="3377"/>
                  <a:pt x="2744" y="3537"/>
                  <a:pt x="2763" y="3692"/>
                </a:cubicBezTo>
                <a:cubicBezTo>
                  <a:pt x="2763" y="3700"/>
                  <a:pt x="2764" y="3709"/>
                  <a:pt x="2766" y="3718"/>
                </a:cubicBezTo>
                <a:cubicBezTo>
                  <a:pt x="2771" y="3766"/>
                  <a:pt x="2778" y="3814"/>
                  <a:pt x="2786" y="3861"/>
                </a:cubicBezTo>
                <a:cubicBezTo>
                  <a:pt x="2787" y="3873"/>
                  <a:pt x="2790" y="3886"/>
                  <a:pt x="2791" y="3898"/>
                </a:cubicBezTo>
                <a:cubicBezTo>
                  <a:pt x="2798" y="3941"/>
                  <a:pt x="2807" y="3984"/>
                  <a:pt x="2816" y="4026"/>
                </a:cubicBezTo>
                <a:cubicBezTo>
                  <a:pt x="2820" y="4050"/>
                  <a:pt x="2826" y="4074"/>
                  <a:pt x="2831" y="4098"/>
                </a:cubicBezTo>
                <a:cubicBezTo>
                  <a:pt x="2844" y="4149"/>
                  <a:pt x="2858" y="4199"/>
                  <a:pt x="2874" y="4246"/>
                </a:cubicBezTo>
                <a:cubicBezTo>
                  <a:pt x="2879" y="4273"/>
                  <a:pt x="2883" y="4299"/>
                  <a:pt x="2888" y="4325"/>
                </a:cubicBezTo>
                <a:cubicBezTo>
                  <a:pt x="2851" y="4227"/>
                  <a:pt x="2822" y="4125"/>
                  <a:pt x="2801" y="4022"/>
                </a:cubicBezTo>
                <a:cubicBezTo>
                  <a:pt x="2796" y="3996"/>
                  <a:pt x="2790" y="3968"/>
                  <a:pt x="2786" y="3941"/>
                </a:cubicBezTo>
                <a:cubicBezTo>
                  <a:pt x="2780" y="3914"/>
                  <a:pt x="2775" y="3885"/>
                  <a:pt x="2771" y="3857"/>
                </a:cubicBezTo>
                <a:cubicBezTo>
                  <a:pt x="2769" y="3843"/>
                  <a:pt x="2767" y="3831"/>
                  <a:pt x="2765" y="3817"/>
                </a:cubicBezTo>
                <a:cubicBezTo>
                  <a:pt x="2759" y="3774"/>
                  <a:pt x="2753" y="3730"/>
                  <a:pt x="2748" y="3686"/>
                </a:cubicBezTo>
                <a:cubicBezTo>
                  <a:pt x="2747" y="3677"/>
                  <a:pt x="2746" y="3669"/>
                  <a:pt x="2745" y="3660"/>
                </a:cubicBezTo>
                <a:cubicBezTo>
                  <a:pt x="2729" y="3515"/>
                  <a:pt x="2717" y="3367"/>
                  <a:pt x="2703" y="3218"/>
                </a:cubicBezTo>
                <a:cubicBezTo>
                  <a:pt x="2676" y="2891"/>
                  <a:pt x="2643" y="2565"/>
                  <a:pt x="2553" y="2292"/>
                </a:cubicBezTo>
                <a:cubicBezTo>
                  <a:pt x="2560" y="2296"/>
                  <a:pt x="2565" y="2299"/>
                  <a:pt x="2571" y="2302"/>
                </a:cubicBezTo>
                <a:moveTo>
                  <a:pt x="7864" y="11706"/>
                </a:moveTo>
                <a:cubicBezTo>
                  <a:pt x="7862" y="11713"/>
                  <a:pt x="7861" y="11720"/>
                  <a:pt x="7861" y="11728"/>
                </a:cubicBezTo>
                <a:cubicBezTo>
                  <a:pt x="7860" y="11726"/>
                  <a:pt x="7860" y="11724"/>
                  <a:pt x="7860" y="11724"/>
                </a:cubicBezTo>
                <a:cubicBezTo>
                  <a:pt x="7861" y="11717"/>
                  <a:pt x="7862" y="11712"/>
                  <a:pt x="7864" y="11706"/>
                </a:cubicBezTo>
                <a:moveTo>
                  <a:pt x="7897" y="11853"/>
                </a:moveTo>
                <a:cubicBezTo>
                  <a:pt x="7905" y="11890"/>
                  <a:pt x="7913" y="11928"/>
                  <a:pt x="7921" y="11965"/>
                </a:cubicBezTo>
                <a:cubicBezTo>
                  <a:pt x="7931" y="12009"/>
                  <a:pt x="7943" y="12053"/>
                  <a:pt x="7954" y="12098"/>
                </a:cubicBezTo>
                <a:cubicBezTo>
                  <a:pt x="7956" y="12103"/>
                  <a:pt x="7957" y="12107"/>
                  <a:pt x="7958" y="12112"/>
                </a:cubicBezTo>
                <a:cubicBezTo>
                  <a:pt x="8038" y="12399"/>
                  <a:pt x="8173" y="12738"/>
                  <a:pt x="8421" y="13166"/>
                </a:cubicBezTo>
                <a:lnTo>
                  <a:pt x="8410" y="13173"/>
                </a:lnTo>
                <a:cubicBezTo>
                  <a:pt x="8147" y="12722"/>
                  <a:pt x="8012" y="12369"/>
                  <a:pt x="7933" y="12070"/>
                </a:cubicBezTo>
                <a:cubicBezTo>
                  <a:pt x="7931" y="12059"/>
                  <a:pt x="7928" y="12048"/>
                  <a:pt x="7925" y="12037"/>
                </a:cubicBezTo>
                <a:cubicBezTo>
                  <a:pt x="7923" y="12030"/>
                  <a:pt x="7921" y="12022"/>
                  <a:pt x="7919" y="12014"/>
                </a:cubicBezTo>
                <a:cubicBezTo>
                  <a:pt x="7918" y="12011"/>
                  <a:pt x="7917" y="12008"/>
                  <a:pt x="7917" y="12005"/>
                </a:cubicBezTo>
                <a:cubicBezTo>
                  <a:pt x="7909" y="11953"/>
                  <a:pt x="7902" y="11902"/>
                  <a:pt x="7897" y="11853"/>
                </a:cubicBezTo>
                <a:moveTo>
                  <a:pt x="3106" y="4627"/>
                </a:moveTo>
                <a:cubicBezTo>
                  <a:pt x="3105" y="4631"/>
                  <a:pt x="3105" y="4637"/>
                  <a:pt x="3105" y="4642"/>
                </a:cubicBezTo>
                <a:cubicBezTo>
                  <a:pt x="3080" y="4627"/>
                  <a:pt x="3058" y="4608"/>
                  <a:pt x="3038" y="4586"/>
                </a:cubicBezTo>
                <a:cubicBezTo>
                  <a:pt x="3038" y="4580"/>
                  <a:pt x="3038" y="4573"/>
                  <a:pt x="3037" y="4566"/>
                </a:cubicBezTo>
                <a:cubicBezTo>
                  <a:pt x="3057" y="4589"/>
                  <a:pt x="3080" y="4609"/>
                  <a:pt x="3106" y="4627"/>
                </a:cubicBezTo>
                <a:moveTo>
                  <a:pt x="2904" y="4328"/>
                </a:moveTo>
                <a:cubicBezTo>
                  <a:pt x="2916" y="4360"/>
                  <a:pt x="2929" y="4390"/>
                  <a:pt x="2944" y="4420"/>
                </a:cubicBezTo>
                <a:cubicBezTo>
                  <a:pt x="2945" y="4433"/>
                  <a:pt x="2947" y="4445"/>
                  <a:pt x="2948" y="4457"/>
                </a:cubicBezTo>
                <a:cubicBezTo>
                  <a:pt x="2944" y="4450"/>
                  <a:pt x="2940" y="4441"/>
                  <a:pt x="2936" y="4432"/>
                </a:cubicBezTo>
                <a:cubicBezTo>
                  <a:pt x="2929" y="4421"/>
                  <a:pt x="2924" y="4409"/>
                  <a:pt x="2918" y="4397"/>
                </a:cubicBezTo>
                <a:cubicBezTo>
                  <a:pt x="2914" y="4374"/>
                  <a:pt x="2908" y="4352"/>
                  <a:pt x="2904" y="4328"/>
                </a:cubicBezTo>
                <a:moveTo>
                  <a:pt x="3020" y="4544"/>
                </a:moveTo>
                <a:cubicBezTo>
                  <a:pt x="3020" y="4551"/>
                  <a:pt x="3020" y="4559"/>
                  <a:pt x="3020" y="4566"/>
                </a:cubicBezTo>
                <a:cubicBezTo>
                  <a:pt x="3001" y="4544"/>
                  <a:pt x="2984" y="4519"/>
                  <a:pt x="2969" y="4493"/>
                </a:cubicBezTo>
                <a:cubicBezTo>
                  <a:pt x="2967" y="4482"/>
                  <a:pt x="2966" y="4471"/>
                  <a:pt x="2964" y="4459"/>
                </a:cubicBezTo>
                <a:cubicBezTo>
                  <a:pt x="2970" y="4468"/>
                  <a:pt x="2974" y="4476"/>
                  <a:pt x="2979" y="4484"/>
                </a:cubicBezTo>
                <a:cubicBezTo>
                  <a:pt x="2991" y="4505"/>
                  <a:pt x="3004" y="4525"/>
                  <a:pt x="3020" y="4544"/>
                </a:cubicBezTo>
                <a:moveTo>
                  <a:pt x="4611" y="5018"/>
                </a:moveTo>
                <a:lnTo>
                  <a:pt x="4611" y="5018"/>
                </a:lnTo>
                <a:cubicBezTo>
                  <a:pt x="4721" y="5202"/>
                  <a:pt x="4765" y="5422"/>
                  <a:pt x="4784" y="5668"/>
                </a:cubicBezTo>
                <a:cubicBezTo>
                  <a:pt x="4783" y="5690"/>
                  <a:pt x="4782" y="5712"/>
                  <a:pt x="4780" y="5735"/>
                </a:cubicBezTo>
                <a:cubicBezTo>
                  <a:pt x="4780" y="5738"/>
                  <a:pt x="4778" y="5742"/>
                  <a:pt x="4776" y="5745"/>
                </a:cubicBezTo>
                <a:cubicBezTo>
                  <a:pt x="4776" y="5731"/>
                  <a:pt x="4775" y="5716"/>
                  <a:pt x="4774" y="5702"/>
                </a:cubicBezTo>
                <a:cubicBezTo>
                  <a:pt x="4757" y="5444"/>
                  <a:pt x="4715" y="5214"/>
                  <a:pt x="4601" y="5024"/>
                </a:cubicBezTo>
                <a:lnTo>
                  <a:pt x="4601" y="5024"/>
                </a:lnTo>
                <a:cubicBezTo>
                  <a:pt x="4539" y="4921"/>
                  <a:pt x="4458" y="4833"/>
                  <a:pt x="4361" y="4763"/>
                </a:cubicBezTo>
                <a:cubicBezTo>
                  <a:pt x="4311" y="4726"/>
                  <a:pt x="4258" y="4692"/>
                  <a:pt x="4203" y="4662"/>
                </a:cubicBezTo>
                <a:cubicBezTo>
                  <a:pt x="4207" y="4659"/>
                  <a:pt x="4210" y="4656"/>
                  <a:pt x="4212" y="4653"/>
                </a:cubicBezTo>
                <a:cubicBezTo>
                  <a:pt x="4267" y="4683"/>
                  <a:pt x="4318" y="4717"/>
                  <a:pt x="4368" y="4753"/>
                </a:cubicBezTo>
                <a:cubicBezTo>
                  <a:pt x="4466" y="4824"/>
                  <a:pt x="4549" y="4914"/>
                  <a:pt x="4611" y="5018"/>
                </a:cubicBezTo>
                <a:moveTo>
                  <a:pt x="4196" y="4644"/>
                </a:moveTo>
                <a:cubicBezTo>
                  <a:pt x="4193" y="4647"/>
                  <a:pt x="4190" y="4649"/>
                  <a:pt x="4187" y="4653"/>
                </a:cubicBezTo>
                <a:cubicBezTo>
                  <a:pt x="4167" y="4642"/>
                  <a:pt x="4148" y="4633"/>
                  <a:pt x="4129" y="4623"/>
                </a:cubicBezTo>
                <a:cubicBezTo>
                  <a:pt x="4133" y="4621"/>
                  <a:pt x="4136" y="4618"/>
                  <a:pt x="4140" y="4615"/>
                </a:cubicBezTo>
                <a:cubicBezTo>
                  <a:pt x="4158" y="4624"/>
                  <a:pt x="4177" y="4634"/>
                  <a:pt x="4196" y="4644"/>
                </a:cubicBezTo>
                <a:moveTo>
                  <a:pt x="4123" y="4608"/>
                </a:moveTo>
                <a:cubicBezTo>
                  <a:pt x="4119" y="4610"/>
                  <a:pt x="4116" y="4613"/>
                  <a:pt x="4112" y="4615"/>
                </a:cubicBezTo>
                <a:cubicBezTo>
                  <a:pt x="4093" y="4607"/>
                  <a:pt x="4074" y="4599"/>
                  <a:pt x="4055" y="4592"/>
                </a:cubicBezTo>
                <a:cubicBezTo>
                  <a:pt x="4060" y="4589"/>
                  <a:pt x="4064" y="4587"/>
                  <a:pt x="4070" y="4585"/>
                </a:cubicBezTo>
                <a:cubicBezTo>
                  <a:pt x="4087" y="4592"/>
                  <a:pt x="4105" y="4599"/>
                  <a:pt x="4123" y="4608"/>
                </a:cubicBezTo>
                <a:moveTo>
                  <a:pt x="4791" y="5790"/>
                </a:moveTo>
                <a:cubicBezTo>
                  <a:pt x="4791" y="5795"/>
                  <a:pt x="4791" y="5800"/>
                  <a:pt x="4791" y="5805"/>
                </a:cubicBezTo>
                <a:cubicBezTo>
                  <a:pt x="4793" y="5837"/>
                  <a:pt x="4794" y="5869"/>
                  <a:pt x="4795" y="5901"/>
                </a:cubicBezTo>
                <a:cubicBezTo>
                  <a:pt x="4797" y="5991"/>
                  <a:pt x="4798" y="6082"/>
                  <a:pt x="4799" y="6176"/>
                </a:cubicBezTo>
                <a:cubicBezTo>
                  <a:pt x="4803" y="6632"/>
                  <a:pt x="4808" y="7145"/>
                  <a:pt x="4995" y="7673"/>
                </a:cubicBezTo>
                <a:cubicBezTo>
                  <a:pt x="5061" y="7861"/>
                  <a:pt x="5146" y="8042"/>
                  <a:pt x="5250" y="8213"/>
                </a:cubicBezTo>
                <a:lnTo>
                  <a:pt x="5250" y="8213"/>
                </a:lnTo>
                <a:cubicBezTo>
                  <a:pt x="5392" y="8446"/>
                  <a:pt x="5558" y="8664"/>
                  <a:pt x="5745" y="8862"/>
                </a:cubicBezTo>
                <a:cubicBezTo>
                  <a:pt x="5737" y="8860"/>
                  <a:pt x="5730" y="8857"/>
                  <a:pt x="5722" y="8855"/>
                </a:cubicBezTo>
                <a:cubicBezTo>
                  <a:pt x="5540" y="8660"/>
                  <a:pt x="5378" y="8447"/>
                  <a:pt x="5239" y="8219"/>
                </a:cubicBezTo>
                <a:cubicBezTo>
                  <a:pt x="5136" y="8048"/>
                  <a:pt x="5050" y="7866"/>
                  <a:pt x="4984" y="7677"/>
                </a:cubicBezTo>
                <a:cubicBezTo>
                  <a:pt x="4796" y="7147"/>
                  <a:pt x="4790" y="6632"/>
                  <a:pt x="4787" y="6176"/>
                </a:cubicBezTo>
                <a:cubicBezTo>
                  <a:pt x="4785" y="6083"/>
                  <a:pt x="4784" y="5992"/>
                  <a:pt x="4783" y="5905"/>
                </a:cubicBezTo>
                <a:cubicBezTo>
                  <a:pt x="4786" y="5866"/>
                  <a:pt x="4788" y="5828"/>
                  <a:pt x="4791" y="5790"/>
                </a:cubicBezTo>
                <a:moveTo>
                  <a:pt x="4049" y="4577"/>
                </a:moveTo>
                <a:cubicBezTo>
                  <a:pt x="4045" y="4579"/>
                  <a:pt x="4040" y="4582"/>
                  <a:pt x="4035" y="4584"/>
                </a:cubicBezTo>
                <a:cubicBezTo>
                  <a:pt x="4016" y="4578"/>
                  <a:pt x="3998" y="4571"/>
                  <a:pt x="3980" y="4565"/>
                </a:cubicBezTo>
                <a:cubicBezTo>
                  <a:pt x="3987" y="4563"/>
                  <a:pt x="3995" y="4561"/>
                  <a:pt x="4002" y="4559"/>
                </a:cubicBezTo>
                <a:cubicBezTo>
                  <a:pt x="4018" y="4565"/>
                  <a:pt x="4034" y="4570"/>
                  <a:pt x="4049" y="4577"/>
                </a:cubicBezTo>
                <a:moveTo>
                  <a:pt x="3976" y="4551"/>
                </a:moveTo>
                <a:cubicBezTo>
                  <a:pt x="3969" y="4553"/>
                  <a:pt x="3962" y="4555"/>
                  <a:pt x="3954" y="4558"/>
                </a:cubicBezTo>
                <a:cubicBezTo>
                  <a:pt x="3938" y="4553"/>
                  <a:pt x="3921" y="4548"/>
                  <a:pt x="3905" y="4544"/>
                </a:cubicBezTo>
                <a:cubicBezTo>
                  <a:pt x="3919" y="4544"/>
                  <a:pt x="3934" y="4544"/>
                  <a:pt x="3949" y="4544"/>
                </a:cubicBezTo>
                <a:cubicBezTo>
                  <a:pt x="3958" y="4546"/>
                  <a:pt x="3967" y="4548"/>
                  <a:pt x="3976" y="4551"/>
                </a:cubicBezTo>
                <a:moveTo>
                  <a:pt x="2341" y="1886"/>
                </a:moveTo>
                <a:cubicBezTo>
                  <a:pt x="2344" y="1890"/>
                  <a:pt x="2346" y="1894"/>
                  <a:pt x="2349" y="1899"/>
                </a:cubicBezTo>
                <a:cubicBezTo>
                  <a:pt x="2340" y="1891"/>
                  <a:pt x="2331" y="1883"/>
                  <a:pt x="2321" y="1876"/>
                </a:cubicBezTo>
                <a:cubicBezTo>
                  <a:pt x="2305" y="1850"/>
                  <a:pt x="2285" y="1826"/>
                  <a:pt x="2264" y="1803"/>
                </a:cubicBezTo>
                <a:cubicBezTo>
                  <a:pt x="2256" y="1794"/>
                  <a:pt x="2247" y="1786"/>
                  <a:pt x="2239" y="1779"/>
                </a:cubicBezTo>
                <a:cubicBezTo>
                  <a:pt x="2226" y="1767"/>
                  <a:pt x="2211" y="1756"/>
                  <a:pt x="2196" y="1746"/>
                </a:cubicBezTo>
                <a:cubicBezTo>
                  <a:pt x="2191" y="1743"/>
                  <a:pt x="2186" y="1740"/>
                  <a:pt x="2182" y="1737"/>
                </a:cubicBezTo>
                <a:cubicBezTo>
                  <a:pt x="2158" y="1723"/>
                  <a:pt x="2133" y="1710"/>
                  <a:pt x="2107" y="1700"/>
                </a:cubicBezTo>
                <a:cubicBezTo>
                  <a:pt x="1855" y="1596"/>
                  <a:pt x="1493" y="1625"/>
                  <a:pt x="1097" y="964"/>
                </a:cubicBezTo>
                <a:cubicBezTo>
                  <a:pt x="1097" y="963"/>
                  <a:pt x="1096" y="963"/>
                  <a:pt x="1096" y="963"/>
                </a:cubicBezTo>
                <a:cubicBezTo>
                  <a:pt x="1046" y="880"/>
                  <a:pt x="995" y="786"/>
                  <a:pt x="945" y="680"/>
                </a:cubicBezTo>
                <a:lnTo>
                  <a:pt x="956" y="675"/>
                </a:lnTo>
                <a:cubicBezTo>
                  <a:pt x="1007" y="781"/>
                  <a:pt x="1056" y="874"/>
                  <a:pt x="1106" y="956"/>
                </a:cubicBezTo>
                <a:cubicBezTo>
                  <a:pt x="1370" y="1396"/>
                  <a:pt x="1615" y="1527"/>
                  <a:pt x="1825" y="1598"/>
                </a:cubicBezTo>
                <a:cubicBezTo>
                  <a:pt x="1930" y="1633"/>
                  <a:pt x="2026" y="1653"/>
                  <a:pt x="2112" y="1688"/>
                </a:cubicBezTo>
                <a:cubicBezTo>
                  <a:pt x="2133" y="1697"/>
                  <a:pt x="2153" y="1707"/>
                  <a:pt x="2173" y="1718"/>
                </a:cubicBezTo>
                <a:cubicBezTo>
                  <a:pt x="2178" y="1721"/>
                  <a:pt x="2183" y="1724"/>
                  <a:pt x="2187" y="1726"/>
                </a:cubicBezTo>
                <a:cubicBezTo>
                  <a:pt x="2199" y="1733"/>
                  <a:pt x="2211" y="1741"/>
                  <a:pt x="2222" y="1750"/>
                </a:cubicBezTo>
                <a:cubicBezTo>
                  <a:pt x="2231" y="1755"/>
                  <a:pt x="2239" y="1762"/>
                  <a:pt x="2246" y="1769"/>
                </a:cubicBezTo>
                <a:cubicBezTo>
                  <a:pt x="2281" y="1799"/>
                  <a:pt x="2310" y="1834"/>
                  <a:pt x="2333" y="1872"/>
                </a:cubicBezTo>
                <a:cubicBezTo>
                  <a:pt x="2336" y="1877"/>
                  <a:pt x="2338" y="1881"/>
                  <a:pt x="2341" y="1886"/>
                </a:cubicBezTo>
                <a:moveTo>
                  <a:pt x="2371" y="1939"/>
                </a:moveTo>
                <a:cubicBezTo>
                  <a:pt x="2378" y="1953"/>
                  <a:pt x="2386" y="1967"/>
                  <a:pt x="2392" y="1981"/>
                </a:cubicBezTo>
                <a:cubicBezTo>
                  <a:pt x="2386" y="1977"/>
                  <a:pt x="2379" y="1973"/>
                  <a:pt x="2372" y="1968"/>
                </a:cubicBezTo>
                <a:cubicBezTo>
                  <a:pt x="2363" y="1948"/>
                  <a:pt x="2352" y="1929"/>
                  <a:pt x="2341" y="1910"/>
                </a:cubicBezTo>
                <a:cubicBezTo>
                  <a:pt x="2352" y="1919"/>
                  <a:pt x="2361" y="1928"/>
                  <a:pt x="2371" y="1939"/>
                </a:cubicBezTo>
                <a:moveTo>
                  <a:pt x="2405" y="2008"/>
                </a:moveTo>
                <a:cubicBezTo>
                  <a:pt x="2413" y="2027"/>
                  <a:pt x="2420" y="2046"/>
                  <a:pt x="2428" y="2066"/>
                </a:cubicBezTo>
                <a:cubicBezTo>
                  <a:pt x="2423" y="2063"/>
                  <a:pt x="2417" y="2060"/>
                  <a:pt x="2411" y="2056"/>
                </a:cubicBezTo>
                <a:cubicBezTo>
                  <a:pt x="2403" y="2035"/>
                  <a:pt x="2394" y="2015"/>
                  <a:pt x="2385" y="1994"/>
                </a:cubicBezTo>
                <a:cubicBezTo>
                  <a:pt x="2391" y="1999"/>
                  <a:pt x="2398" y="2003"/>
                  <a:pt x="2405" y="2008"/>
                </a:cubicBezTo>
                <a:moveTo>
                  <a:pt x="3902" y="4531"/>
                </a:moveTo>
                <a:cubicBezTo>
                  <a:pt x="3887" y="4532"/>
                  <a:pt x="3874" y="4533"/>
                  <a:pt x="3860" y="4535"/>
                </a:cubicBezTo>
                <a:cubicBezTo>
                  <a:pt x="3838" y="4530"/>
                  <a:pt x="3817" y="4527"/>
                  <a:pt x="3796" y="4524"/>
                </a:cubicBezTo>
                <a:cubicBezTo>
                  <a:pt x="3781" y="4521"/>
                  <a:pt x="3767" y="4520"/>
                  <a:pt x="3753" y="4518"/>
                </a:cubicBezTo>
                <a:cubicBezTo>
                  <a:pt x="3734" y="4517"/>
                  <a:pt x="3716" y="4515"/>
                  <a:pt x="3698" y="4514"/>
                </a:cubicBezTo>
                <a:cubicBezTo>
                  <a:pt x="3691" y="4513"/>
                  <a:pt x="3683" y="4513"/>
                  <a:pt x="3676" y="4512"/>
                </a:cubicBezTo>
                <a:cubicBezTo>
                  <a:pt x="3611" y="4509"/>
                  <a:pt x="3550" y="4509"/>
                  <a:pt x="3491" y="4509"/>
                </a:cubicBezTo>
                <a:cubicBezTo>
                  <a:pt x="3374" y="4509"/>
                  <a:pt x="3267" y="4509"/>
                  <a:pt x="3169" y="4474"/>
                </a:cubicBezTo>
                <a:cubicBezTo>
                  <a:pt x="3155" y="4469"/>
                  <a:pt x="3140" y="4463"/>
                  <a:pt x="3126" y="4457"/>
                </a:cubicBezTo>
                <a:cubicBezTo>
                  <a:pt x="3127" y="4452"/>
                  <a:pt x="3127" y="4448"/>
                  <a:pt x="3127" y="4443"/>
                </a:cubicBezTo>
                <a:cubicBezTo>
                  <a:pt x="3142" y="4450"/>
                  <a:pt x="3157" y="4457"/>
                  <a:pt x="3173" y="4463"/>
                </a:cubicBezTo>
                <a:cubicBezTo>
                  <a:pt x="3310" y="4511"/>
                  <a:pt x="3468" y="4491"/>
                  <a:pt x="3654" y="4499"/>
                </a:cubicBezTo>
                <a:cubicBezTo>
                  <a:pt x="3661" y="4499"/>
                  <a:pt x="3668" y="4499"/>
                  <a:pt x="3675" y="4500"/>
                </a:cubicBezTo>
                <a:lnTo>
                  <a:pt x="3678" y="4500"/>
                </a:lnTo>
                <a:cubicBezTo>
                  <a:pt x="3688" y="4501"/>
                  <a:pt x="3699" y="4502"/>
                  <a:pt x="3710" y="4502"/>
                </a:cubicBezTo>
                <a:cubicBezTo>
                  <a:pt x="3724" y="4503"/>
                  <a:pt x="3738" y="4505"/>
                  <a:pt x="3751" y="4506"/>
                </a:cubicBezTo>
                <a:cubicBezTo>
                  <a:pt x="3802" y="4511"/>
                  <a:pt x="3853" y="4520"/>
                  <a:pt x="3902" y="4531"/>
                </a:cubicBezTo>
                <a:moveTo>
                  <a:pt x="2438" y="2090"/>
                </a:moveTo>
                <a:cubicBezTo>
                  <a:pt x="2445" y="2110"/>
                  <a:pt x="2451" y="2130"/>
                  <a:pt x="2458" y="2150"/>
                </a:cubicBezTo>
                <a:cubicBezTo>
                  <a:pt x="2453" y="2147"/>
                  <a:pt x="2448" y="2144"/>
                  <a:pt x="2443" y="2141"/>
                </a:cubicBezTo>
                <a:cubicBezTo>
                  <a:pt x="2435" y="2120"/>
                  <a:pt x="2428" y="2100"/>
                  <a:pt x="2420" y="2080"/>
                </a:cubicBezTo>
                <a:cubicBezTo>
                  <a:pt x="2427" y="2083"/>
                  <a:pt x="2432" y="2087"/>
                  <a:pt x="2437" y="2090"/>
                </a:cubicBezTo>
                <a:lnTo>
                  <a:pt x="2438" y="2090"/>
                </a:lnTo>
                <a:moveTo>
                  <a:pt x="2466" y="2173"/>
                </a:moveTo>
                <a:cubicBezTo>
                  <a:pt x="2472" y="2193"/>
                  <a:pt x="2477" y="2212"/>
                  <a:pt x="2483" y="2232"/>
                </a:cubicBezTo>
                <a:lnTo>
                  <a:pt x="2468" y="2224"/>
                </a:lnTo>
                <a:cubicBezTo>
                  <a:pt x="2462" y="2204"/>
                  <a:pt x="2457" y="2184"/>
                  <a:pt x="2450" y="2165"/>
                </a:cubicBezTo>
                <a:cubicBezTo>
                  <a:pt x="2456" y="2168"/>
                  <a:pt x="2461" y="2171"/>
                  <a:pt x="2466" y="2173"/>
                </a:cubicBezTo>
                <a:moveTo>
                  <a:pt x="2490" y="2256"/>
                </a:moveTo>
                <a:cubicBezTo>
                  <a:pt x="2549" y="2479"/>
                  <a:pt x="2582" y="2733"/>
                  <a:pt x="2612" y="2991"/>
                </a:cubicBezTo>
                <a:cubicBezTo>
                  <a:pt x="2635" y="3177"/>
                  <a:pt x="2657" y="3365"/>
                  <a:pt x="2689" y="3545"/>
                </a:cubicBezTo>
                <a:cubicBezTo>
                  <a:pt x="2692" y="3558"/>
                  <a:pt x="2694" y="3571"/>
                  <a:pt x="2696" y="3584"/>
                </a:cubicBezTo>
                <a:cubicBezTo>
                  <a:pt x="2705" y="3628"/>
                  <a:pt x="2714" y="3672"/>
                  <a:pt x="2723" y="3715"/>
                </a:cubicBezTo>
                <a:cubicBezTo>
                  <a:pt x="2729" y="3740"/>
                  <a:pt x="2735" y="3764"/>
                  <a:pt x="2741" y="3789"/>
                </a:cubicBezTo>
                <a:cubicBezTo>
                  <a:pt x="2755" y="3841"/>
                  <a:pt x="2769" y="3892"/>
                  <a:pt x="2786" y="3941"/>
                </a:cubicBezTo>
                <a:cubicBezTo>
                  <a:pt x="2790" y="3968"/>
                  <a:pt x="2796" y="3996"/>
                  <a:pt x="2801" y="4022"/>
                </a:cubicBezTo>
                <a:cubicBezTo>
                  <a:pt x="2763" y="3920"/>
                  <a:pt x="2733" y="3816"/>
                  <a:pt x="2710" y="3710"/>
                </a:cubicBezTo>
                <a:cubicBezTo>
                  <a:pt x="2703" y="3682"/>
                  <a:pt x="2698" y="3655"/>
                  <a:pt x="2692" y="3628"/>
                </a:cubicBezTo>
                <a:cubicBezTo>
                  <a:pt x="2687" y="3598"/>
                  <a:pt x="2681" y="3569"/>
                  <a:pt x="2676" y="3539"/>
                </a:cubicBezTo>
                <a:cubicBezTo>
                  <a:pt x="2673" y="3526"/>
                  <a:pt x="2671" y="3512"/>
                  <a:pt x="2669" y="3499"/>
                </a:cubicBezTo>
                <a:cubicBezTo>
                  <a:pt x="2641" y="3334"/>
                  <a:pt x="2621" y="3161"/>
                  <a:pt x="2601" y="2992"/>
                </a:cubicBezTo>
                <a:cubicBezTo>
                  <a:pt x="2569" y="2730"/>
                  <a:pt x="2537" y="2473"/>
                  <a:pt x="2475" y="2248"/>
                </a:cubicBezTo>
                <a:cubicBezTo>
                  <a:pt x="2480" y="2251"/>
                  <a:pt x="2485" y="2254"/>
                  <a:pt x="2490" y="2256"/>
                </a:cubicBezTo>
                <a:moveTo>
                  <a:pt x="7453" y="10696"/>
                </a:moveTo>
                <a:cubicBezTo>
                  <a:pt x="7672" y="11061"/>
                  <a:pt x="7734" y="11345"/>
                  <a:pt x="7841" y="11708"/>
                </a:cubicBezTo>
                <a:cubicBezTo>
                  <a:pt x="7841" y="11710"/>
                  <a:pt x="7842" y="11713"/>
                  <a:pt x="7843" y="11716"/>
                </a:cubicBezTo>
                <a:cubicBezTo>
                  <a:pt x="7841" y="11724"/>
                  <a:pt x="7840" y="11733"/>
                  <a:pt x="7838" y="11743"/>
                </a:cubicBezTo>
                <a:cubicBezTo>
                  <a:pt x="7835" y="11732"/>
                  <a:pt x="7832" y="11722"/>
                  <a:pt x="7829" y="11711"/>
                </a:cubicBezTo>
                <a:cubicBezTo>
                  <a:pt x="7723" y="11347"/>
                  <a:pt x="7660" y="11065"/>
                  <a:pt x="7443" y="10702"/>
                </a:cubicBezTo>
                <a:cubicBezTo>
                  <a:pt x="7383" y="10602"/>
                  <a:pt x="7317" y="10506"/>
                  <a:pt x="7248" y="10413"/>
                </a:cubicBezTo>
                <a:cubicBezTo>
                  <a:pt x="6871" y="9907"/>
                  <a:pt x="6363" y="9508"/>
                  <a:pt x="5909" y="9051"/>
                </a:cubicBezTo>
                <a:cubicBezTo>
                  <a:pt x="5890" y="9031"/>
                  <a:pt x="5870" y="9011"/>
                  <a:pt x="5851" y="8992"/>
                </a:cubicBezTo>
                <a:cubicBezTo>
                  <a:pt x="5839" y="8980"/>
                  <a:pt x="5828" y="8968"/>
                  <a:pt x="5817" y="8955"/>
                </a:cubicBezTo>
                <a:cubicBezTo>
                  <a:pt x="5842" y="8976"/>
                  <a:pt x="5867" y="8997"/>
                  <a:pt x="5893" y="9017"/>
                </a:cubicBezTo>
                <a:cubicBezTo>
                  <a:pt x="6353" y="9484"/>
                  <a:pt x="6872" y="9889"/>
                  <a:pt x="7257" y="10405"/>
                </a:cubicBezTo>
                <a:cubicBezTo>
                  <a:pt x="7328" y="10499"/>
                  <a:pt x="7393" y="10596"/>
                  <a:pt x="7453" y="10696"/>
                </a:cubicBezTo>
                <a:moveTo>
                  <a:pt x="7855" y="11755"/>
                </a:moveTo>
                <a:cubicBezTo>
                  <a:pt x="7856" y="11758"/>
                  <a:pt x="7856" y="11761"/>
                  <a:pt x="7857" y="11763"/>
                </a:cubicBezTo>
                <a:cubicBezTo>
                  <a:pt x="7856" y="11774"/>
                  <a:pt x="7856" y="11785"/>
                  <a:pt x="7854" y="11796"/>
                </a:cubicBezTo>
                <a:lnTo>
                  <a:pt x="7851" y="11783"/>
                </a:lnTo>
                <a:cubicBezTo>
                  <a:pt x="7852" y="11774"/>
                  <a:pt x="7853" y="11765"/>
                  <a:pt x="7855" y="11755"/>
                </a:cubicBezTo>
                <a:moveTo>
                  <a:pt x="7871" y="11807"/>
                </a:moveTo>
                <a:lnTo>
                  <a:pt x="7871" y="11807"/>
                </a:lnTo>
                <a:cubicBezTo>
                  <a:pt x="7871" y="11822"/>
                  <a:pt x="7871" y="11836"/>
                  <a:pt x="7871" y="11850"/>
                </a:cubicBezTo>
                <a:cubicBezTo>
                  <a:pt x="7870" y="11847"/>
                  <a:pt x="7869" y="11845"/>
                  <a:pt x="7868" y="11841"/>
                </a:cubicBezTo>
                <a:lnTo>
                  <a:pt x="7871" y="11807"/>
                </a:lnTo>
                <a:moveTo>
                  <a:pt x="7921" y="11965"/>
                </a:moveTo>
                <a:cubicBezTo>
                  <a:pt x="7933" y="12000"/>
                  <a:pt x="7945" y="12035"/>
                  <a:pt x="7958" y="12071"/>
                </a:cubicBezTo>
                <a:cubicBezTo>
                  <a:pt x="7971" y="12109"/>
                  <a:pt x="7985" y="12147"/>
                  <a:pt x="8001" y="12188"/>
                </a:cubicBezTo>
                <a:cubicBezTo>
                  <a:pt x="8105" y="12460"/>
                  <a:pt x="8256" y="12785"/>
                  <a:pt x="8494" y="13197"/>
                </a:cubicBezTo>
                <a:lnTo>
                  <a:pt x="8484" y="13203"/>
                </a:lnTo>
                <a:cubicBezTo>
                  <a:pt x="8222" y="12752"/>
                  <a:pt x="8067" y="12405"/>
                  <a:pt x="7962" y="12116"/>
                </a:cubicBezTo>
                <a:cubicBezTo>
                  <a:pt x="7959" y="12111"/>
                  <a:pt x="7957" y="12105"/>
                  <a:pt x="7954" y="12099"/>
                </a:cubicBezTo>
                <a:cubicBezTo>
                  <a:pt x="7943" y="12053"/>
                  <a:pt x="7931" y="12009"/>
                  <a:pt x="7921" y="11965"/>
                </a:cubicBezTo>
                <a:moveTo>
                  <a:pt x="3109" y="4434"/>
                </a:moveTo>
                <a:cubicBezTo>
                  <a:pt x="3109" y="4438"/>
                  <a:pt x="3109" y="4443"/>
                  <a:pt x="3109" y="4447"/>
                </a:cubicBezTo>
                <a:cubicBezTo>
                  <a:pt x="3081" y="4433"/>
                  <a:pt x="3056" y="4416"/>
                  <a:pt x="3032" y="4395"/>
                </a:cubicBezTo>
                <a:cubicBezTo>
                  <a:pt x="3031" y="4389"/>
                  <a:pt x="3031" y="4384"/>
                  <a:pt x="3031" y="4378"/>
                </a:cubicBezTo>
                <a:cubicBezTo>
                  <a:pt x="3055" y="4400"/>
                  <a:pt x="3081" y="4419"/>
                  <a:pt x="3109" y="4434"/>
                </a:cubicBezTo>
                <a:moveTo>
                  <a:pt x="2816" y="4026"/>
                </a:moveTo>
                <a:cubicBezTo>
                  <a:pt x="2828" y="4059"/>
                  <a:pt x="2842" y="4092"/>
                  <a:pt x="2857" y="4123"/>
                </a:cubicBezTo>
                <a:cubicBezTo>
                  <a:pt x="2858" y="4136"/>
                  <a:pt x="2860" y="4148"/>
                  <a:pt x="2861" y="4162"/>
                </a:cubicBezTo>
                <a:cubicBezTo>
                  <a:pt x="2851" y="4141"/>
                  <a:pt x="2842" y="4119"/>
                  <a:pt x="2831" y="4098"/>
                </a:cubicBezTo>
                <a:cubicBezTo>
                  <a:pt x="2826" y="4074"/>
                  <a:pt x="2820" y="4050"/>
                  <a:pt x="2816" y="4026"/>
                </a:cubicBezTo>
                <a:moveTo>
                  <a:pt x="3015" y="4363"/>
                </a:moveTo>
                <a:cubicBezTo>
                  <a:pt x="3015" y="4368"/>
                  <a:pt x="3015" y="4374"/>
                  <a:pt x="3015" y="4379"/>
                </a:cubicBezTo>
                <a:cubicBezTo>
                  <a:pt x="2991" y="4357"/>
                  <a:pt x="2970" y="4333"/>
                  <a:pt x="2950" y="4307"/>
                </a:cubicBezTo>
                <a:cubicBezTo>
                  <a:pt x="2950" y="4300"/>
                  <a:pt x="2949" y="4292"/>
                  <a:pt x="2948" y="4284"/>
                </a:cubicBezTo>
                <a:cubicBezTo>
                  <a:pt x="2968" y="4313"/>
                  <a:pt x="2990" y="4339"/>
                  <a:pt x="3015" y="4363"/>
                </a:cubicBezTo>
                <a:moveTo>
                  <a:pt x="2876" y="4164"/>
                </a:moveTo>
                <a:cubicBezTo>
                  <a:pt x="2888" y="4188"/>
                  <a:pt x="2900" y="4209"/>
                  <a:pt x="2912" y="4229"/>
                </a:cubicBezTo>
                <a:cubicBezTo>
                  <a:pt x="2918" y="4239"/>
                  <a:pt x="2925" y="4250"/>
                  <a:pt x="2931" y="4259"/>
                </a:cubicBezTo>
                <a:cubicBezTo>
                  <a:pt x="2931" y="4267"/>
                  <a:pt x="2932" y="4275"/>
                  <a:pt x="2933" y="4283"/>
                </a:cubicBezTo>
                <a:cubicBezTo>
                  <a:pt x="2922" y="4269"/>
                  <a:pt x="2912" y="4253"/>
                  <a:pt x="2902" y="4236"/>
                </a:cubicBezTo>
                <a:cubicBezTo>
                  <a:pt x="2902" y="4235"/>
                  <a:pt x="2902" y="4235"/>
                  <a:pt x="2902" y="4235"/>
                </a:cubicBezTo>
                <a:cubicBezTo>
                  <a:pt x="2895" y="4224"/>
                  <a:pt x="2888" y="4212"/>
                  <a:pt x="2882" y="4201"/>
                </a:cubicBezTo>
                <a:cubicBezTo>
                  <a:pt x="2880" y="4189"/>
                  <a:pt x="2878" y="4177"/>
                  <a:pt x="2876" y="4164"/>
                </a:cubicBezTo>
                <a:moveTo>
                  <a:pt x="4573" y="5118"/>
                </a:moveTo>
                <a:lnTo>
                  <a:pt x="4573" y="5118"/>
                </a:lnTo>
                <a:cubicBezTo>
                  <a:pt x="4674" y="5288"/>
                  <a:pt x="4734" y="5485"/>
                  <a:pt x="4774" y="5703"/>
                </a:cubicBezTo>
                <a:cubicBezTo>
                  <a:pt x="4775" y="5716"/>
                  <a:pt x="4776" y="5731"/>
                  <a:pt x="4776" y="5745"/>
                </a:cubicBezTo>
                <a:cubicBezTo>
                  <a:pt x="4775" y="5749"/>
                  <a:pt x="4774" y="5752"/>
                  <a:pt x="4772" y="5755"/>
                </a:cubicBezTo>
                <a:lnTo>
                  <a:pt x="4769" y="5733"/>
                </a:lnTo>
                <a:cubicBezTo>
                  <a:pt x="4728" y="5505"/>
                  <a:pt x="4669" y="5300"/>
                  <a:pt x="4564" y="5124"/>
                </a:cubicBezTo>
                <a:lnTo>
                  <a:pt x="4564" y="5124"/>
                </a:lnTo>
                <a:cubicBezTo>
                  <a:pt x="4489" y="4999"/>
                  <a:pt x="4390" y="4890"/>
                  <a:pt x="4271" y="4804"/>
                </a:cubicBezTo>
                <a:cubicBezTo>
                  <a:pt x="4230" y="4774"/>
                  <a:pt x="4188" y="4745"/>
                  <a:pt x="4148" y="4720"/>
                </a:cubicBezTo>
                <a:cubicBezTo>
                  <a:pt x="4150" y="4717"/>
                  <a:pt x="4154" y="4714"/>
                  <a:pt x="4156" y="4711"/>
                </a:cubicBezTo>
                <a:cubicBezTo>
                  <a:pt x="4196" y="4737"/>
                  <a:pt x="4237" y="4765"/>
                  <a:pt x="4278" y="4796"/>
                </a:cubicBezTo>
                <a:cubicBezTo>
                  <a:pt x="4397" y="4882"/>
                  <a:pt x="4497" y="4992"/>
                  <a:pt x="4573" y="5118"/>
                </a:cubicBezTo>
                <a:moveTo>
                  <a:pt x="4140" y="4702"/>
                </a:moveTo>
                <a:cubicBezTo>
                  <a:pt x="4138" y="4704"/>
                  <a:pt x="4135" y="4707"/>
                  <a:pt x="4133" y="4710"/>
                </a:cubicBezTo>
                <a:cubicBezTo>
                  <a:pt x="4112" y="4696"/>
                  <a:pt x="4090" y="4683"/>
                  <a:pt x="4070" y="4672"/>
                </a:cubicBezTo>
                <a:lnTo>
                  <a:pt x="4079" y="4664"/>
                </a:lnTo>
                <a:cubicBezTo>
                  <a:pt x="4099" y="4676"/>
                  <a:pt x="4120" y="4688"/>
                  <a:pt x="4140" y="4702"/>
                </a:cubicBezTo>
                <a:moveTo>
                  <a:pt x="4791" y="5805"/>
                </a:moveTo>
                <a:cubicBezTo>
                  <a:pt x="4792" y="5810"/>
                  <a:pt x="4793" y="5814"/>
                  <a:pt x="4794" y="5820"/>
                </a:cubicBezTo>
                <a:cubicBezTo>
                  <a:pt x="4798" y="5846"/>
                  <a:pt x="4802" y="5873"/>
                  <a:pt x="4806" y="5900"/>
                </a:cubicBezTo>
                <a:cubicBezTo>
                  <a:pt x="4875" y="6400"/>
                  <a:pt x="4893" y="6995"/>
                  <a:pt x="5120" y="7635"/>
                </a:cubicBezTo>
                <a:cubicBezTo>
                  <a:pt x="5225" y="7930"/>
                  <a:pt x="5359" y="8213"/>
                  <a:pt x="5520" y="8481"/>
                </a:cubicBezTo>
                <a:lnTo>
                  <a:pt x="5520" y="8481"/>
                </a:lnTo>
                <a:cubicBezTo>
                  <a:pt x="5602" y="8617"/>
                  <a:pt x="5688" y="8747"/>
                  <a:pt x="5778" y="8873"/>
                </a:cubicBezTo>
                <a:cubicBezTo>
                  <a:pt x="5772" y="8871"/>
                  <a:pt x="5767" y="8869"/>
                  <a:pt x="5761" y="8867"/>
                </a:cubicBezTo>
                <a:cubicBezTo>
                  <a:pt x="5674" y="8745"/>
                  <a:pt x="5590" y="8618"/>
                  <a:pt x="5511" y="8486"/>
                </a:cubicBezTo>
                <a:cubicBezTo>
                  <a:pt x="5349" y="8219"/>
                  <a:pt x="5214" y="7934"/>
                  <a:pt x="5110" y="7638"/>
                </a:cubicBezTo>
                <a:cubicBezTo>
                  <a:pt x="4883" y="6997"/>
                  <a:pt x="4864" y="6401"/>
                  <a:pt x="4795" y="5901"/>
                </a:cubicBezTo>
                <a:cubicBezTo>
                  <a:pt x="4794" y="5869"/>
                  <a:pt x="4793" y="5837"/>
                  <a:pt x="4791" y="5805"/>
                </a:cubicBezTo>
                <a:moveTo>
                  <a:pt x="4064" y="4655"/>
                </a:moveTo>
                <a:cubicBezTo>
                  <a:pt x="4060" y="4657"/>
                  <a:pt x="4057" y="4660"/>
                  <a:pt x="4055" y="4663"/>
                </a:cubicBezTo>
                <a:cubicBezTo>
                  <a:pt x="4034" y="4650"/>
                  <a:pt x="4012" y="4638"/>
                  <a:pt x="3992" y="4627"/>
                </a:cubicBezTo>
                <a:cubicBezTo>
                  <a:pt x="3996" y="4626"/>
                  <a:pt x="3999" y="4623"/>
                  <a:pt x="4003" y="4621"/>
                </a:cubicBezTo>
                <a:cubicBezTo>
                  <a:pt x="4022" y="4632"/>
                  <a:pt x="4043" y="4643"/>
                  <a:pt x="4064" y="4655"/>
                </a:cubicBezTo>
                <a:moveTo>
                  <a:pt x="3986" y="4612"/>
                </a:moveTo>
                <a:cubicBezTo>
                  <a:pt x="3983" y="4615"/>
                  <a:pt x="3979" y="4617"/>
                  <a:pt x="3976" y="4619"/>
                </a:cubicBezTo>
                <a:cubicBezTo>
                  <a:pt x="3954" y="4608"/>
                  <a:pt x="3933" y="4597"/>
                  <a:pt x="3913" y="4588"/>
                </a:cubicBezTo>
                <a:cubicBezTo>
                  <a:pt x="3917" y="4586"/>
                  <a:pt x="3922" y="4584"/>
                  <a:pt x="3927" y="4582"/>
                </a:cubicBezTo>
                <a:cubicBezTo>
                  <a:pt x="3947" y="4592"/>
                  <a:pt x="3966" y="4602"/>
                  <a:pt x="3986" y="4612"/>
                </a:cubicBezTo>
                <a:moveTo>
                  <a:pt x="2233" y="1746"/>
                </a:moveTo>
                <a:cubicBezTo>
                  <a:pt x="2233" y="1747"/>
                  <a:pt x="2233" y="1747"/>
                  <a:pt x="2233" y="1747"/>
                </a:cubicBezTo>
                <a:lnTo>
                  <a:pt x="2236" y="1752"/>
                </a:lnTo>
                <a:cubicBezTo>
                  <a:pt x="2239" y="1758"/>
                  <a:pt x="2243" y="1763"/>
                  <a:pt x="2246" y="1769"/>
                </a:cubicBezTo>
                <a:cubicBezTo>
                  <a:pt x="2239" y="1762"/>
                  <a:pt x="2231" y="1756"/>
                  <a:pt x="2222" y="1750"/>
                </a:cubicBezTo>
                <a:cubicBezTo>
                  <a:pt x="2204" y="1719"/>
                  <a:pt x="2183" y="1690"/>
                  <a:pt x="2157" y="1664"/>
                </a:cubicBezTo>
                <a:cubicBezTo>
                  <a:pt x="2150" y="1657"/>
                  <a:pt x="2143" y="1649"/>
                  <a:pt x="2135" y="1643"/>
                </a:cubicBezTo>
                <a:cubicBezTo>
                  <a:pt x="2109" y="1622"/>
                  <a:pt x="2079" y="1606"/>
                  <a:pt x="2047" y="1596"/>
                </a:cubicBezTo>
                <a:cubicBezTo>
                  <a:pt x="1955" y="1570"/>
                  <a:pt x="1851" y="1590"/>
                  <a:pt x="1710" y="1519"/>
                </a:cubicBezTo>
                <a:cubicBezTo>
                  <a:pt x="1570" y="1447"/>
                  <a:pt x="1395" y="1284"/>
                  <a:pt x="1161" y="892"/>
                </a:cubicBezTo>
                <a:cubicBezTo>
                  <a:pt x="1142" y="861"/>
                  <a:pt x="1122" y="827"/>
                  <a:pt x="1103" y="793"/>
                </a:cubicBezTo>
                <a:lnTo>
                  <a:pt x="1112" y="788"/>
                </a:lnTo>
                <a:cubicBezTo>
                  <a:pt x="1131" y="822"/>
                  <a:pt x="1151" y="855"/>
                  <a:pt x="1170" y="887"/>
                </a:cubicBezTo>
                <a:cubicBezTo>
                  <a:pt x="1482" y="1408"/>
                  <a:pt x="1686" y="1521"/>
                  <a:pt x="1842" y="1554"/>
                </a:cubicBezTo>
                <a:cubicBezTo>
                  <a:pt x="1919" y="1571"/>
                  <a:pt x="1987" y="1568"/>
                  <a:pt x="2050" y="1586"/>
                </a:cubicBezTo>
                <a:cubicBezTo>
                  <a:pt x="2075" y="1593"/>
                  <a:pt x="2099" y="1604"/>
                  <a:pt x="2121" y="1619"/>
                </a:cubicBezTo>
                <a:cubicBezTo>
                  <a:pt x="2128" y="1623"/>
                  <a:pt x="2134" y="1629"/>
                  <a:pt x="2141" y="1634"/>
                </a:cubicBezTo>
                <a:cubicBezTo>
                  <a:pt x="2178" y="1666"/>
                  <a:pt x="2209" y="1704"/>
                  <a:pt x="2233" y="1747"/>
                </a:cubicBezTo>
                <a:lnTo>
                  <a:pt x="2233" y="1746"/>
                </a:lnTo>
                <a:moveTo>
                  <a:pt x="2264" y="1803"/>
                </a:moveTo>
                <a:cubicBezTo>
                  <a:pt x="2273" y="1819"/>
                  <a:pt x="2281" y="1836"/>
                  <a:pt x="2288" y="1853"/>
                </a:cubicBezTo>
                <a:cubicBezTo>
                  <a:pt x="2283" y="1849"/>
                  <a:pt x="2277" y="1845"/>
                  <a:pt x="2271" y="1842"/>
                </a:cubicBezTo>
                <a:cubicBezTo>
                  <a:pt x="2261" y="1820"/>
                  <a:pt x="2251" y="1800"/>
                  <a:pt x="2239" y="1779"/>
                </a:cubicBezTo>
                <a:cubicBezTo>
                  <a:pt x="2248" y="1787"/>
                  <a:pt x="2256" y="1795"/>
                  <a:pt x="2264" y="1803"/>
                </a:cubicBezTo>
                <a:moveTo>
                  <a:pt x="2299" y="1876"/>
                </a:moveTo>
                <a:cubicBezTo>
                  <a:pt x="2307" y="1896"/>
                  <a:pt x="2315" y="1917"/>
                  <a:pt x="2323" y="1939"/>
                </a:cubicBezTo>
                <a:lnTo>
                  <a:pt x="2308" y="1930"/>
                </a:lnTo>
                <a:cubicBezTo>
                  <a:pt x="2300" y="1908"/>
                  <a:pt x="2291" y="1886"/>
                  <a:pt x="2281" y="1864"/>
                </a:cubicBezTo>
                <a:cubicBezTo>
                  <a:pt x="2287" y="1868"/>
                  <a:pt x="2293" y="1872"/>
                  <a:pt x="2299" y="1876"/>
                </a:cubicBezTo>
                <a:moveTo>
                  <a:pt x="3909" y="4574"/>
                </a:moveTo>
                <a:cubicBezTo>
                  <a:pt x="3904" y="4575"/>
                  <a:pt x="3899" y="4577"/>
                  <a:pt x="3894" y="4579"/>
                </a:cubicBezTo>
                <a:cubicBezTo>
                  <a:pt x="3874" y="4569"/>
                  <a:pt x="3853" y="4560"/>
                  <a:pt x="3834" y="4551"/>
                </a:cubicBezTo>
                <a:cubicBezTo>
                  <a:pt x="3841" y="4551"/>
                  <a:pt x="3847" y="4549"/>
                  <a:pt x="3854" y="4548"/>
                </a:cubicBezTo>
                <a:cubicBezTo>
                  <a:pt x="3872" y="4556"/>
                  <a:pt x="3890" y="4565"/>
                  <a:pt x="3909" y="4574"/>
                </a:cubicBezTo>
                <a:moveTo>
                  <a:pt x="2331" y="1960"/>
                </a:moveTo>
                <a:cubicBezTo>
                  <a:pt x="2339" y="1981"/>
                  <a:pt x="2345" y="2002"/>
                  <a:pt x="2352" y="2023"/>
                </a:cubicBezTo>
                <a:lnTo>
                  <a:pt x="2339" y="2015"/>
                </a:lnTo>
                <a:cubicBezTo>
                  <a:pt x="2332" y="1994"/>
                  <a:pt x="2324" y="1973"/>
                  <a:pt x="2317" y="1951"/>
                </a:cubicBezTo>
                <a:cubicBezTo>
                  <a:pt x="2322" y="1954"/>
                  <a:pt x="2326" y="1957"/>
                  <a:pt x="2331" y="1960"/>
                </a:cubicBezTo>
                <a:moveTo>
                  <a:pt x="2359" y="2045"/>
                </a:moveTo>
                <a:cubicBezTo>
                  <a:pt x="2365" y="2065"/>
                  <a:pt x="2371" y="2085"/>
                  <a:pt x="2377" y="2106"/>
                </a:cubicBezTo>
                <a:cubicBezTo>
                  <a:pt x="2372" y="2104"/>
                  <a:pt x="2368" y="2101"/>
                  <a:pt x="2364" y="2099"/>
                </a:cubicBezTo>
                <a:cubicBezTo>
                  <a:pt x="2358" y="2078"/>
                  <a:pt x="2352" y="2057"/>
                  <a:pt x="2345" y="2037"/>
                </a:cubicBezTo>
                <a:cubicBezTo>
                  <a:pt x="2350" y="2040"/>
                  <a:pt x="2355" y="2042"/>
                  <a:pt x="2359" y="2045"/>
                </a:cubicBezTo>
                <a:moveTo>
                  <a:pt x="3830" y="4538"/>
                </a:moveTo>
                <a:cubicBezTo>
                  <a:pt x="3823" y="4539"/>
                  <a:pt x="3816" y="4540"/>
                  <a:pt x="3810" y="4541"/>
                </a:cubicBezTo>
                <a:cubicBezTo>
                  <a:pt x="3791" y="4533"/>
                  <a:pt x="3772" y="4525"/>
                  <a:pt x="3753" y="4518"/>
                </a:cubicBezTo>
                <a:cubicBezTo>
                  <a:pt x="3767" y="4520"/>
                  <a:pt x="3781" y="4521"/>
                  <a:pt x="3796" y="4524"/>
                </a:cubicBezTo>
                <a:cubicBezTo>
                  <a:pt x="3807" y="4529"/>
                  <a:pt x="3819" y="4533"/>
                  <a:pt x="3830" y="4538"/>
                </a:cubicBezTo>
                <a:moveTo>
                  <a:pt x="2383" y="2128"/>
                </a:moveTo>
                <a:cubicBezTo>
                  <a:pt x="2388" y="2147"/>
                  <a:pt x="2393" y="2167"/>
                  <a:pt x="2398" y="2187"/>
                </a:cubicBezTo>
                <a:cubicBezTo>
                  <a:pt x="2394" y="2184"/>
                  <a:pt x="2389" y="2182"/>
                  <a:pt x="2385" y="2181"/>
                </a:cubicBezTo>
                <a:cubicBezTo>
                  <a:pt x="2380" y="2160"/>
                  <a:pt x="2375" y="2141"/>
                  <a:pt x="2370" y="2121"/>
                </a:cubicBezTo>
                <a:cubicBezTo>
                  <a:pt x="2375" y="2124"/>
                  <a:pt x="2379" y="2126"/>
                  <a:pt x="2383" y="2128"/>
                </a:cubicBezTo>
                <a:moveTo>
                  <a:pt x="2403" y="2211"/>
                </a:moveTo>
                <a:cubicBezTo>
                  <a:pt x="2443" y="2381"/>
                  <a:pt x="2474" y="2570"/>
                  <a:pt x="2505" y="2763"/>
                </a:cubicBezTo>
                <a:cubicBezTo>
                  <a:pt x="2538" y="2968"/>
                  <a:pt x="2573" y="3180"/>
                  <a:pt x="2622" y="3382"/>
                </a:cubicBezTo>
                <a:cubicBezTo>
                  <a:pt x="2629" y="3408"/>
                  <a:pt x="2635" y="3435"/>
                  <a:pt x="2643" y="3461"/>
                </a:cubicBezTo>
                <a:cubicBezTo>
                  <a:pt x="2658" y="3517"/>
                  <a:pt x="2674" y="3573"/>
                  <a:pt x="2692" y="3628"/>
                </a:cubicBezTo>
                <a:cubicBezTo>
                  <a:pt x="2698" y="3655"/>
                  <a:pt x="2703" y="3683"/>
                  <a:pt x="2710" y="3710"/>
                </a:cubicBezTo>
                <a:cubicBezTo>
                  <a:pt x="2669" y="3600"/>
                  <a:pt x="2636" y="3488"/>
                  <a:pt x="2609" y="3374"/>
                </a:cubicBezTo>
                <a:cubicBezTo>
                  <a:pt x="2602" y="3345"/>
                  <a:pt x="2596" y="3317"/>
                  <a:pt x="2590" y="3288"/>
                </a:cubicBezTo>
                <a:cubicBezTo>
                  <a:pt x="2552" y="3115"/>
                  <a:pt x="2522" y="2938"/>
                  <a:pt x="2495" y="2765"/>
                </a:cubicBezTo>
                <a:cubicBezTo>
                  <a:pt x="2462" y="2568"/>
                  <a:pt x="2432" y="2377"/>
                  <a:pt x="2390" y="2203"/>
                </a:cubicBezTo>
                <a:cubicBezTo>
                  <a:pt x="2395" y="2206"/>
                  <a:pt x="2399" y="2208"/>
                  <a:pt x="2403" y="2211"/>
                </a:cubicBezTo>
                <a:moveTo>
                  <a:pt x="3751" y="4506"/>
                </a:moveTo>
                <a:cubicBezTo>
                  <a:pt x="3738" y="4505"/>
                  <a:pt x="3724" y="4503"/>
                  <a:pt x="3710" y="4502"/>
                </a:cubicBezTo>
                <a:cubicBezTo>
                  <a:pt x="3684" y="4493"/>
                  <a:pt x="3659" y="4484"/>
                  <a:pt x="3634" y="4476"/>
                </a:cubicBezTo>
                <a:cubicBezTo>
                  <a:pt x="3619" y="4470"/>
                  <a:pt x="3605" y="4466"/>
                  <a:pt x="3591" y="4461"/>
                </a:cubicBezTo>
                <a:cubicBezTo>
                  <a:pt x="3530" y="4442"/>
                  <a:pt x="3472" y="4424"/>
                  <a:pt x="3416" y="4406"/>
                </a:cubicBezTo>
                <a:cubicBezTo>
                  <a:pt x="3317" y="4378"/>
                  <a:pt x="3221" y="4338"/>
                  <a:pt x="3131" y="4288"/>
                </a:cubicBezTo>
                <a:cubicBezTo>
                  <a:pt x="3131" y="4284"/>
                  <a:pt x="3131" y="4280"/>
                  <a:pt x="3131" y="4276"/>
                </a:cubicBezTo>
                <a:cubicBezTo>
                  <a:pt x="3219" y="4328"/>
                  <a:pt x="3314" y="4362"/>
                  <a:pt x="3420" y="4396"/>
                </a:cubicBezTo>
                <a:cubicBezTo>
                  <a:pt x="3461" y="4409"/>
                  <a:pt x="3505" y="4422"/>
                  <a:pt x="3550" y="4436"/>
                </a:cubicBezTo>
                <a:cubicBezTo>
                  <a:pt x="3563" y="4441"/>
                  <a:pt x="3577" y="4445"/>
                  <a:pt x="3591" y="4450"/>
                </a:cubicBezTo>
                <a:cubicBezTo>
                  <a:pt x="3642" y="4466"/>
                  <a:pt x="3695" y="4484"/>
                  <a:pt x="3751" y="4506"/>
                </a:cubicBezTo>
                <a:moveTo>
                  <a:pt x="7438" y="11006"/>
                </a:moveTo>
                <a:lnTo>
                  <a:pt x="7438" y="11006"/>
                </a:lnTo>
                <a:cubicBezTo>
                  <a:pt x="7600" y="11276"/>
                  <a:pt x="7701" y="11506"/>
                  <a:pt x="7830" y="11794"/>
                </a:cubicBezTo>
                <a:lnTo>
                  <a:pt x="7828" y="11815"/>
                </a:lnTo>
                <a:cubicBezTo>
                  <a:pt x="7694" y="11519"/>
                  <a:pt x="7593" y="11286"/>
                  <a:pt x="7429" y="11012"/>
                </a:cubicBezTo>
                <a:cubicBezTo>
                  <a:pt x="7327" y="10843"/>
                  <a:pt x="7215" y="10680"/>
                  <a:pt x="7097" y="10522"/>
                </a:cubicBezTo>
                <a:cubicBezTo>
                  <a:pt x="6723" y="10020"/>
                  <a:pt x="6301" y="9580"/>
                  <a:pt x="5924" y="9088"/>
                </a:cubicBezTo>
                <a:cubicBezTo>
                  <a:pt x="5910" y="9069"/>
                  <a:pt x="5896" y="9051"/>
                  <a:pt x="5881" y="9032"/>
                </a:cubicBezTo>
                <a:lnTo>
                  <a:pt x="5851" y="8992"/>
                </a:lnTo>
                <a:cubicBezTo>
                  <a:pt x="5870" y="9011"/>
                  <a:pt x="5890" y="9031"/>
                  <a:pt x="5909" y="9051"/>
                </a:cubicBezTo>
                <a:cubicBezTo>
                  <a:pt x="6292" y="9555"/>
                  <a:pt x="6723" y="10002"/>
                  <a:pt x="7106" y="10515"/>
                </a:cubicBezTo>
                <a:cubicBezTo>
                  <a:pt x="7225" y="10673"/>
                  <a:pt x="7336" y="10837"/>
                  <a:pt x="7438" y="11006"/>
                </a:cubicBezTo>
                <a:moveTo>
                  <a:pt x="7845" y="11826"/>
                </a:moveTo>
                <a:cubicBezTo>
                  <a:pt x="7847" y="11830"/>
                  <a:pt x="7849" y="11835"/>
                  <a:pt x="7852" y="11840"/>
                </a:cubicBezTo>
                <a:cubicBezTo>
                  <a:pt x="7851" y="11849"/>
                  <a:pt x="7851" y="11856"/>
                  <a:pt x="7850" y="11864"/>
                </a:cubicBezTo>
                <a:cubicBezTo>
                  <a:pt x="7848" y="11858"/>
                  <a:pt x="7845" y="11852"/>
                  <a:pt x="7842" y="11846"/>
                </a:cubicBezTo>
                <a:cubicBezTo>
                  <a:pt x="7843" y="11839"/>
                  <a:pt x="7844" y="11832"/>
                  <a:pt x="7845" y="11826"/>
                </a:cubicBezTo>
                <a:moveTo>
                  <a:pt x="7867" y="11874"/>
                </a:moveTo>
                <a:lnTo>
                  <a:pt x="7872" y="11885"/>
                </a:lnTo>
                <a:cubicBezTo>
                  <a:pt x="7872" y="11895"/>
                  <a:pt x="7872" y="11905"/>
                  <a:pt x="7873" y="11914"/>
                </a:cubicBezTo>
                <a:cubicBezTo>
                  <a:pt x="7871" y="11909"/>
                  <a:pt x="7868" y="11904"/>
                  <a:pt x="7866" y="11899"/>
                </a:cubicBezTo>
                <a:cubicBezTo>
                  <a:pt x="7867" y="11890"/>
                  <a:pt x="7867" y="11883"/>
                  <a:pt x="7867" y="11874"/>
                </a:cubicBezTo>
                <a:moveTo>
                  <a:pt x="7890" y="11924"/>
                </a:moveTo>
                <a:cubicBezTo>
                  <a:pt x="7890" y="11924"/>
                  <a:pt x="7890" y="11926"/>
                  <a:pt x="7891" y="11927"/>
                </a:cubicBezTo>
                <a:cubicBezTo>
                  <a:pt x="7893" y="11939"/>
                  <a:pt x="7894" y="11951"/>
                  <a:pt x="7896" y="11964"/>
                </a:cubicBezTo>
                <a:lnTo>
                  <a:pt x="7891" y="11954"/>
                </a:lnTo>
                <a:cubicBezTo>
                  <a:pt x="7890" y="11943"/>
                  <a:pt x="7890" y="11933"/>
                  <a:pt x="7890" y="11924"/>
                </a:cubicBezTo>
                <a:moveTo>
                  <a:pt x="7958" y="12071"/>
                </a:moveTo>
                <a:cubicBezTo>
                  <a:pt x="7973" y="12103"/>
                  <a:pt x="7988" y="12136"/>
                  <a:pt x="8004" y="12169"/>
                </a:cubicBezTo>
                <a:cubicBezTo>
                  <a:pt x="8020" y="12202"/>
                  <a:pt x="8037" y="12236"/>
                  <a:pt x="8053" y="12270"/>
                </a:cubicBezTo>
                <a:cubicBezTo>
                  <a:pt x="8179" y="12527"/>
                  <a:pt x="8340" y="12835"/>
                  <a:pt x="8568" y="13228"/>
                </a:cubicBezTo>
                <a:lnTo>
                  <a:pt x="8559" y="13233"/>
                </a:lnTo>
                <a:cubicBezTo>
                  <a:pt x="8305" y="12795"/>
                  <a:pt x="8132" y="12461"/>
                  <a:pt x="8001" y="12188"/>
                </a:cubicBezTo>
                <a:cubicBezTo>
                  <a:pt x="7985" y="12147"/>
                  <a:pt x="7971" y="12109"/>
                  <a:pt x="7958" y="12071"/>
                </a:cubicBezTo>
                <a:moveTo>
                  <a:pt x="7917" y="12005"/>
                </a:moveTo>
                <a:cubicBezTo>
                  <a:pt x="7917" y="12008"/>
                  <a:pt x="7918" y="12011"/>
                  <a:pt x="7919" y="12014"/>
                </a:cubicBezTo>
                <a:cubicBezTo>
                  <a:pt x="7919" y="12013"/>
                  <a:pt x="7918" y="12012"/>
                  <a:pt x="7918" y="12011"/>
                </a:cubicBezTo>
                <a:cubicBezTo>
                  <a:pt x="7917" y="12010"/>
                  <a:pt x="7917" y="12007"/>
                  <a:pt x="7917" y="12005"/>
                </a:cubicBezTo>
                <a:moveTo>
                  <a:pt x="3113" y="4265"/>
                </a:moveTo>
                <a:cubicBezTo>
                  <a:pt x="3113" y="4269"/>
                  <a:pt x="3113" y="4272"/>
                  <a:pt x="3113" y="4277"/>
                </a:cubicBezTo>
                <a:cubicBezTo>
                  <a:pt x="3084" y="4259"/>
                  <a:pt x="3057" y="4239"/>
                  <a:pt x="3031" y="4217"/>
                </a:cubicBezTo>
                <a:lnTo>
                  <a:pt x="3031" y="4203"/>
                </a:lnTo>
                <a:cubicBezTo>
                  <a:pt x="3057" y="4225"/>
                  <a:pt x="3084" y="4246"/>
                  <a:pt x="3113" y="4265"/>
                </a:cubicBezTo>
                <a:moveTo>
                  <a:pt x="3013" y="4188"/>
                </a:moveTo>
                <a:cubicBezTo>
                  <a:pt x="3013" y="4193"/>
                  <a:pt x="3013" y="4197"/>
                  <a:pt x="3013" y="4202"/>
                </a:cubicBezTo>
                <a:cubicBezTo>
                  <a:pt x="2987" y="4179"/>
                  <a:pt x="2963" y="4154"/>
                  <a:pt x="2940" y="4127"/>
                </a:cubicBezTo>
                <a:cubicBezTo>
                  <a:pt x="2940" y="4121"/>
                  <a:pt x="2939" y="4115"/>
                  <a:pt x="2939" y="4109"/>
                </a:cubicBezTo>
                <a:cubicBezTo>
                  <a:pt x="2962" y="4137"/>
                  <a:pt x="2986" y="4163"/>
                  <a:pt x="3013" y="4188"/>
                </a:cubicBezTo>
                <a:moveTo>
                  <a:pt x="2723" y="3715"/>
                </a:moveTo>
                <a:cubicBezTo>
                  <a:pt x="2737" y="3749"/>
                  <a:pt x="2751" y="3784"/>
                  <a:pt x="2765" y="3817"/>
                </a:cubicBezTo>
                <a:cubicBezTo>
                  <a:pt x="2767" y="3831"/>
                  <a:pt x="2769" y="3843"/>
                  <a:pt x="2771" y="3857"/>
                </a:cubicBezTo>
                <a:cubicBezTo>
                  <a:pt x="2760" y="3835"/>
                  <a:pt x="2751" y="3812"/>
                  <a:pt x="2741" y="3789"/>
                </a:cubicBezTo>
                <a:cubicBezTo>
                  <a:pt x="2735" y="3764"/>
                  <a:pt x="2729" y="3740"/>
                  <a:pt x="2723" y="3715"/>
                </a:cubicBezTo>
                <a:moveTo>
                  <a:pt x="2922" y="4088"/>
                </a:moveTo>
                <a:cubicBezTo>
                  <a:pt x="2922" y="4095"/>
                  <a:pt x="2922" y="4101"/>
                  <a:pt x="2923" y="4107"/>
                </a:cubicBezTo>
                <a:cubicBezTo>
                  <a:pt x="2900" y="4079"/>
                  <a:pt x="2879" y="4050"/>
                  <a:pt x="2860" y="4019"/>
                </a:cubicBezTo>
                <a:cubicBezTo>
                  <a:pt x="2859" y="4011"/>
                  <a:pt x="2858" y="4002"/>
                  <a:pt x="2857" y="3994"/>
                </a:cubicBezTo>
                <a:cubicBezTo>
                  <a:pt x="2877" y="4027"/>
                  <a:pt x="2899" y="4058"/>
                  <a:pt x="2922" y="4088"/>
                </a:cubicBezTo>
                <a:moveTo>
                  <a:pt x="2786" y="3861"/>
                </a:moveTo>
                <a:cubicBezTo>
                  <a:pt x="2790" y="3870"/>
                  <a:pt x="2794" y="3880"/>
                  <a:pt x="2799" y="3888"/>
                </a:cubicBezTo>
                <a:cubicBezTo>
                  <a:pt x="2812" y="3916"/>
                  <a:pt x="2826" y="3941"/>
                  <a:pt x="2840" y="3965"/>
                </a:cubicBezTo>
                <a:cubicBezTo>
                  <a:pt x="2841" y="3974"/>
                  <a:pt x="2842" y="3982"/>
                  <a:pt x="2842" y="3990"/>
                </a:cubicBezTo>
                <a:lnTo>
                  <a:pt x="2842" y="3990"/>
                </a:lnTo>
                <a:cubicBezTo>
                  <a:pt x="2841" y="3989"/>
                  <a:pt x="2841" y="3989"/>
                  <a:pt x="2841" y="3989"/>
                </a:cubicBezTo>
                <a:cubicBezTo>
                  <a:pt x="2824" y="3961"/>
                  <a:pt x="2808" y="3930"/>
                  <a:pt x="2791" y="3898"/>
                </a:cubicBezTo>
                <a:cubicBezTo>
                  <a:pt x="2790" y="3886"/>
                  <a:pt x="2787" y="3873"/>
                  <a:pt x="2786" y="3861"/>
                </a:cubicBezTo>
                <a:moveTo>
                  <a:pt x="4562" y="5249"/>
                </a:moveTo>
                <a:lnTo>
                  <a:pt x="4562" y="5249"/>
                </a:lnTo>
                <a:cubicBezTo>
                  <a:pt x="4650" y="5402"/>
                  <a:pt x="4720" y="5564"/>
                  <a:pt x="4769" y="5733"/>
                </a:cubicBezTo>
                <a:lnTo>
                  <a:pt x="4772" y="5755"/>
                </a:lnTo>
                <a:cubicBezTo>
                  <a:pt x="4771" y="5758"/>
                  <a:pt x="4769" y="5762"/>
                  <a:pt x="4768" y="5765"/>
                </a:cubicBezTo>
                <a:cubicBezTo>
                  <a:pt x="4712" y="5578"/>
                  <a:pt x="4645" y="5407"/>
                  <a:pt x="4554" y="5255"/>
                </a:cubicBezTo>
                <a:cubicBezTo>
                  <a:pt x="4554" y="5254"/>
                  <a:pt x="4554" y="5254"/>
                  <a:pt x="4554" y="5254"/>
                </a:cubicBezTo>
                <a:cubicBezTo>
                  <a:pt x="4459" y="5094"/>
                  <a:pt x="4332" y="4955"/>
                  <a:pt x="4182" y="4845"/>
                </a:cubicBezTo>
                <a:cubicBezTo>
                  <a:pt x="4152" y="4823"/>
                  <a:pt x="4123" y="4802"/>
                  <a:pt x="4094" y="4782"/>
                </a:cubicBezTo>
                <a:cubicBezTo>
                  <a:pt x="4096" y="4780"/>
                  <a:pt x="4098" y="4777"/>
                  <a:pt x="4101" y="4774"/>
                </a:cubicBezTo>
                <a:cubicBezTo>
                  <a:pt x="4129" y="4795"/>
                  <a:pt x="4158" y="4815"/>
                  <a:pt x="4188" y="4838"/>
                </a:cubicBezTo>
                <a:cubicBezTo>
                  <a:pt x="4339" y="4947"/>
                  <a:pt x="4467" y="5088"/>
                  <a:pt x="4562" y="5249"/>
                </a:cubicBezTo>
                <a:moveTo>
                  <a:pt x="4794" y="5820"/>
                </a:moveTo>
                <a:cubicBezTo>
                  <a:pt x="4934" y="6315"/>
                  <a:pt x="5006" y="6918"/>
                  <a:pt x="5245" y="7597"/>
                </a:cubicBezTo>
                <a:cubicBezTo>
                  <a:pt x="5401" y="8039"/>
                  <a:pt x="5590" y="8470"/>
                  <a:pt x="5812" y="8884"/>
                </a:cubicBezTo>
                <a:cubicBezTo>
                  <a:pt x="5807" y="8882"/>
                  <a:pt x="5802" y="8881"/>
                  <a:pt x="5798" y="8879"/>
                </a:cubicBezTo>
                <a:cubicBezTo>
                  <a:pt x="5579" y="8468"/>
                  <a:pt x="5391" y="8040"/>
                  <a:pt x="5236" y="7600"/>
                </a:cubicBezTo>
                <a:cubicBezTo>
                  <a:pt x="5009" y="6956"/>
                  <a:pt x="4931" y="6379"/>
                  <a:pt x="4806" y="5900"/>
                </a:cubicBezTo>
                <a:cubicBezTo>
                  <a:pt x="4802" y="5873"/>
                  <a:pt x="4798" y="5846"/>
                  <a:pt x="4794" y="5820"/>
                </a:cubicBezTo>
                <a:moveTo>
                  <a:pt x="4086" y="4764"/>
                </a:moveTo>
                <a:cubicBezTo>
                  <a:pt x="4083" y="4766"/>
                  <a:pt x="4082" y="4769"/>
                  <a:pt x="4079" y="4772"/>
                </a:cubicBezTo>
                <a:cubicBezTo>
                  <a:pt x="4056" y="4755"/>
                  <a:pt x="4034" y="4740"/>
                  <a:pt x="4011" y="4725"/>
                </a:cubicBezTo>
                <a:cubicBezTo>
                  <a:pt x="4014" y="4723"/>
                  <a:pt x="4016" y="4721"/>
                  <a:pt x="4019" y="4718"/>
                </a:cubicBezTo>
                <a:cubicBezTo>
                  <a:pt x="4041" y="4733"/>
                  <a:pt x="4063" y="4748"/>
                  <a:pt x="4086" y="4764"/>
                </a:cubicBezTo>
                <a:moveTo>
                  <a:pt x="4004" y="4709"/>
                </a:moveTo>
                <a:lnTo>
                  <a:pt x="3997" y="4715"/>
                </a:lnTo>
                <a:cubicBezTo>
                  <a:pt x="3973" y="4700"/>
                  <a:pt x="3951" y="4684"/>
                  <a:pt x="3928" y="4670"/>
                </a:cubicBezTo>
                <a:cubicBezTo>
                  <a:pt x="3932" y="4668"/>
                  <a:pt x="3934" y="4666"/>
                  <a:pt x="3937" y="4664"/>
                </a:cubicBezTo>
                <a:cubicBezTo>
                  <a:pt x="3959" y="4678"/>
                  <a:pt x="3981" y="4693"/>
                  <a:pt x="4004" y="4709"/>
                </a:cubicBezTo>
                <a:moveTo>
                  <a:pt x="2132" y="1618"/>
                </a:moveTo>
                <a:cubicBezTo>
                  <a:pt x="2134" y="1623"/>
                  <a:pt x="2137" y="1626"/>
                  <a:pt x="2140" y="1631"/>
                </a:cubicBezTo>
                <a:cubicBezTo>
                  <a:pt x="2140" y="1632"/>
                  <a:pt x="2141" y="1633"/>
                  <a:pt x="2141" y="1634"/>
                </a:cubicBezTo>
                <a:cubicBezTo>
                  <a:pt x="2134" y="1629"/>
                  <a:pt x="2128" y="1623"/>
                  <a:pt x="2121" y="1619"/>
                </a:cubicBezTo>
                <a:cubicBezTo>
                  <a:pt x="2102" y="1585"/>
                  <a:pt x="2077" y="1552"/>
                  <a:pt x="2050" y="1525"/>
                </a:cubicBezTo>
                <a:cubicBezTo>
                  <a:pt x="2037" y="1513"/>
                  <a:pt x="2021" y="1505"/>
                  <a:pt x="2004" y="1503"/>
                </a:cubicBezTo>
                <a:cubicBezTo>
                  <a:pt x="1980" y="1502"/>
                  <a:pt x="1957" y="1517"/>
                  <a:pt x="1927" y="1528"/>
                </a:cubicBezTo>
                <a:cubicBezTo>
                  <a:pt x="1882" y="1546"/>
                  <a:pt x="1821" y="1551"/>
                  <a:pt x="1720" y="1472"/>
                </a:cubicBezTo>
                <a:cubicBezTo>
                  <a:pt x="1620" y="1392"/>
                  <a:pt x="1476" y="1228"/>
                  <a:pt x="1260" y="906"/>
                </a:cubicBezTo>
                <a:lnTo>
                  <a:pt x="1268" y="900"/>
                </a:lnTo>
                <a:cubicBezTo>
                  <a:pt x="1455" y="1181"/>
                  <a:pt x="1588" y="1340"/>
                  <a:pt x="1685" y="1429"/>
                </a:cubicBezTo>
                <a:cubicBezTo>
                  <a:pt x="1758" y="1495"/>
                  <a:pt x="1811" y="1521"/>
                  <a:pt x="1851" y="1528"/>
                </a:cubicBezTo>
                <a:cubicBezTo>
                  <a:pt x="1911" y="1537"/>
                  <a:pt x="1945" y="1505"/>
                  <a:pt x="1984" y="1495"/>
                </a:cubicBezTo>
                <a:cubicBezTo>
                  <a:pt x="2006" y="1490"/>
                  <a:pt x="2030" y="1496"/>
                  <a:pt x="2048" y="1511"/>
                </a:cubicBezTo>
                <a:cubicBezTo>
                  <a:pt x="2071" y="1528"/>
                  <a:pt x="2098" y="1562"/>
                  <a:pt x="2131" y="1617"/>
                </a:cubicBezTo>
                <a:cubicBezTo>
                  <a:pt x="2131" y="1618"/>
                  <a:pt x="2131" y="1618"/>
                  <a:pt x="2132" y="1618"/>
                </a:cubicBezTo>
                <a:moveTo>
                  <a:pt x="2157" y="1664"/>
                </a:moveTo>
                <a:cubicBezTo>
                  <a:pt x="2168" y="1683"/>
                  <a:pt x="2178" y="1705"/>
                  <a:pt x="2188" y="1726"/>
                </a:cubicBezTo>
                <a:cubicBezTo>
                  <a:pt x="2183" y="1724"/>
                  <a:pt x="2178" y="1721"/>
                  <a:pt x="2173" y="1718"/>
                </a:cubicBezTo>
                <a:cubicBezTo>
                  <a:pt x="2161" y="1691"/>
                  <a:pt x="2149" y="1667"/>
                  <a:pt x="2135" y="1643"/>
                </a:cubicBezTo>
                <a:cubicBezTo>
                  <a:pt x="2143" y="1649"/>
                  <a:pt x="2150" y="1657"/>
                  <a:pt x="2157" y="1664"/>
                </a:cubicBezTo>
                <a:moveTo>
                  <a:pt x="2196" y="1747"/>
                </a:moveTo>
                <a:cubicBezTo>
                  <a:pt x="2205" y="1768"/>
                  <a:pt x="2215" y="1791"/>
                  <a:pt x="2224" y="1815"/>
                </a:cubicBezTo>
                <a:cubicBezTo>
                  <a:pt x="2219" y="1812"/>
                  <a:pt x="2215" y="1810"/>
                  <a:pt x="2211" y="1808"/>
                </a:cubicBezTo>
                <a:cubicBezTo>
                  <a:pt x="2202" y="1784"/>
                  <a:pt x="2192" y="1760"/>
                  <a:pt x="2182" y="1737"/>
                </a:cubicBezTo>
                <a:cubicBezTo>
                  <a:pt x="2186" y="1740"/>
                  <a:pt x="2191" y="1743"/>
                  <a:pt x="2196" y="1747"/>
                </a:cubicBezTo>
                <a:moveTo>
                  <a:pt x="3923" y="4654"/>
                </a:moveTo>
                <a:cubicBezTo>
                  <a:pt x="3920" y="4657"/>
                  <a:pt x="3917" y="4659"/>
                  <a:pt x="3914" y="4661"/>
                </a:cubicBezTo>
                <a:cubicBezTo>
                  <a:pt x="3891" y="4646"/>
                  <a:pt x="3868" y="4631"/>
                  <a:pt x="3845" y="4616"/>
                </a:cubicBezTo>
                <a:cubicBezTo>
                  <a:pt x="3849" y="4615"/>
                  <a:pt x="3852" y="4613"/>
                  <a:pt x="3856" y="4612"/>
                </a:cubicBezTo>
                <a:cubicBezTo>
                  <a:pt x="3878" y="4625"/>
                  <a:pt x="3900" y="4640"/>
                  <a:pt x="3923" y="4654"/>
                </a:cubicBezTo>
                <a:moveTo>
                  <a:pt x="2230" y="1834"/>
                </a:moveTo>
                <a:cubicBezTo>
                  <a:pt x="2238" y="1856"/>
                  <a:pt x="2246" y="1878"/>
                  <a:pt x="2253" y="1901"/>
                </a:cubicBezTo>
                <a:cubicBezTo>
                  <a:pt x="2249" y="1899"/>
                  <a:pt x="2245" y="1897"/>
                  <a:pt x="2241" y="1895"/>
                </a:cubicBezTo>
                <a:cubicBezTo>
                  <a:pt x="2233" y="1871"/>
                  <a:pt x="2226" y="1849"/>
                  <a:pt x="2217" y="1826"/>
                </a:cubicBezTo>
                <a:cubicBezTo>
                  <a:pt x="2222" y="1829"/>
                  <a:pt x="2226" y="1831"/>
                  <a:pt x="2230" y="1834"/>
                </a:cubicBezTo>
                <a:moveTo>
                  <a:pt x="2258" y="1920"/>
                </a:moveTo>
                <a:cubicBezTo>
                  <a:pt x="2266" y="1941"/>
                  <a:pt x="2272" y="1962"/>
                  <a:pt x="2277" y="1985"/>
                </a:cubicBezTo>
                <a:cubicBezTo>
                  <a:pt x="2274" y="1983"/>
                  <a:pt x="2270" y="1981"/>
                  <a:pt x="2266" y="1979"/>
                </a:cubicBezTo>
                <a:cubicBezTo>
                  <a:pt x="2260" y="1957"/>
                  <a:pt x="2254" y="1936"/>
                  <a:pt x="2247" y="1914"/>
                </a:cubicBezTo>
                <a:cubicBezTo>
                  <a:pt x="2251" y="1917"/>
                  <a:pt x="2255" y="1918"/>
                  <a:pt x="2258" y="1920"/>
                </a:cubicBezTo>
                <a:moveTo>
                  <a:pt x="3841" y="4602"/>
                </a:moveTo>
                <a:cubicBezTo>
                  <a:pt x="3838" y="4604"/>
                  <a:pt x="3834" y="4605"/>
                  <a:pt x="3830" y="4607"/>
                </a:cubicBezTo>
                <a:cubicBezTo>
                  <a:pt x="3807" y="4592"/>
                  <a:pt x="3784" y="4578"/>
                  <a:pt x="3761" y="4563"/>
                </a:cubicBezTo>
                <a:cubicBezTo>
                  <a:pt x="3766" y="4563"/>
                  <a:pt x="3770" y="4562"/>
                  <a:pt x="3775" y="4561"/>
                </a:cubicBezTo>
                <a:cubicBezTo>
                  <a:pt x="3796" y="4574"/>
                  <a:pt x="3819" y="4588"/>
                  <a:pt x="3841" y="4602"/>
                </a:cubicBezTo>
                <a:moveTo>
                  <a:pt x="2283" y="2005"/>
                </a:moveTo>
                <a:cubicBezTo>
                  <a:pt x="2288" y="2026"/>
                  <a:pt x="2294" y="2045"/>
                  <a:pt x="2300" y="2067"/>
                </a:cubicBezTo>
                <a:cubicBezTo>
                  <a:pt x="2296" y="2064"/>
                  <a:pt x="2292" y="2063"/>
                  <a:pt x="2288" y="2060"/>
                </a:cubicBezTo>
                <a:cubicBezTo>
                  <a:pt x="2283" y="2040"/>
                  <a:pt x="2277" y="2019"/>
                  <a:pt x="2272" y="2000"/>
                </a:cubicBezTo>
                <a:cubicBezTo>
                  <a:pt x="2276" y="2001"/>
                  <a:pt x="2280" y="2003"/>
                  <a:pt x="2283" y="2005"/>
                </a:cubicBezTo>
                <a:moveTo>
                  <a:pt x="2305" y="2088"/>
                </a:moveTo>
                <a:cubicBezTo>
                  <a:pt x="2310" y="2108"/>
                  <a:pt x="2315" y="2127"/>
                  <a:pt x="2319" y="2147"/>
                </a:cubicBezTo>
                <a:cubicBezTo>
                  <a:pt x="2315" y="2145"/>
                  <a:pt x="2311" y="2143"/>
                  <a:pt x="2307" y="2141"/>
                </a:cubicBezTo>
                <a:cubicBezTo>
                  <a:pt x="2303" y="2121"/>
                  <a:pt x="2299" y="2101"/>
                  <a:pt x="2294" y="2083"/>
                </a:cubicBezTo>
                <a:cubicBezTo>
                  <a:pt x="2297" y="2084"/>
                  <a:pt x="2301" y="2086"/>
                  <a:pt x="2305" y="2088"/>
                </a:cubicBezTo>
                <a:moveTo>
                  <a:pt x="3758" y="4551"/>
                </a:moveTo>
                <a:cubicBezTo>
                  <a:pt x="3758" y="4551"/>
                  <a:pt x="3757" y="4551"/>
                  <a:pt x="3756" y="4551"/>
                </a:cubicBezTo>
                <a:cubicBezTo>
                  <a:pt x="3752" y="4551"/>
                  <a:pt x="3748" y="4552"/>
                  <a:pt x="3744" y="4554"/>
                </a:cubicBezTo>
                <a:cubicBezTo>
                  <a:pt x="3721" y="4540"/>
                  <a:pt x="3698" y="4525"/>
                  <a:pt x="3676" y="4512"/>
                </a:cubicBezTo>
                <a:cubicBezTo>
                  <a:pt x="3683" y="4513"/>
                  <a:pt x="3691" y="4513"/>
                  <a:pt x="3698" y="4514"/>
                </a:cubicBezTo>
                <a:cubicBezTo>
                  <a:pt x="3717" y="4525"/>
                  <a:pt x="3738" y="4538"/>
                  <a:pt x="3758" y="4551"/>
                </a:cubicBezTo>
                <a:moveTo>
                  <a:pt x="2325" y="2169"/>
                </a:moveTo>
                <a:cubicBezTo>
                  <a:pt x="2404" y="2512"/>
                  <a:pt x="2466" y="2918"/>
                  <a:pt x="2590" y="3288"/>
                </a:cubicBezTo>
                <a:cubicBezTo>
                  <a:pt x="2596" y="3317"/>
                  <a:pt x="2602" y="3345"/>
                  <a:pt x="2609" y="3374"/>
                </a:cubicBezTo>
                <a:cubicBezTo>
                  <a:pt x="2465" y="2978"/>
                  <a:pt x="2399" y="2532"/>
                  <a:pt x="2313" y="2164"/>
                </a:cubicBezTo>
                <a:cubicBezTo>
                  <a:pt x="2317" y="2165"/>
                  <a:pt x="2321" y="2168"/>
                  <a:pt x="2325" y="2169"/>
                </a:cubicBezTo>
                <a:moveTo>
                  <a:pt x="3675" y="4500"/>
                </a:moveTo>
                <a:cubicBezTo>
                  <a:pt x="3668" y="4499"/>
                  <a:pt x="3661" y="4499"/>
                  <a:pt x="3654" y="4499"/>
                </a:cubicBezTo>
                <a:cubicBezTo>
                  <a:pt x="3633" y="4486"/>
                  <a:pt x="3612" y="4473"/>
                  <a:pt x="3591" y="4461"/>
                </a:cubicBezTo>
                <a:cubicBezTo>
                  <a:pt x="3605" y="4465"/>
                  <a:pt x="3619" y="4470"/>
                  <a:pt x="3634" y="4476"/>
                </a:cubicBezTo>
                <a:cubicBezTo>
                  <a:pt x="3647" y="4484"/>
                  <a:pt x="3661" y="4491"/>
                  <a:pt x="3675" y="4500"/>
                </a:cubicBezTo>
                <a:moveTo>
                  <a:pt x="3591" y="4450"/>
                </a:moveTo>
                <a:cubicBezTo>
                  <a:pt x="3577" y="4445"/>
                  <a:pt x="3563" y="4441"/>
                  <a:pt x="3550" y="4436"/>
                </a:cubicBezTo>
                <a:cubicBezTo>
                  <a:pt x="3479" y="4394"/>
                  <a:pt x="3413" y="4355"/>
                  <a:pt x="3350" y="4314"/>
                </a:cubicBezTo>
                <a:cubicBezTo>
                  <a:pt x="3275" y="4267"/>
                  <a:pt x="3203" y="4216"/>
                  <a:pt x="3134" y="4160"/>
                </a:cubicBezTo>
                <a:cubicBezTo>
                  <a:pt x="3134" y="4156"/>
                  <a:pt x="3134" y="4152"/>
                  <a:pt x="3134" y="4148"/>
                </a:cubicBezTo>
                <a:cubicBezTo>
                  <a:pt x="3204" y="4205"/>
                  <a:pt x="3279" y="4257"/>
                  <a:pt x="3355" y="4306"/>
                </a:cubicBezTo>
                <a:cubicBezTo>
                  <a:pt x="3428" y="4353"/>
                  <a:pt x="3506" y="4399"/>
                  <a:pt x="3591" y="4450"/>
                </a:cubicBezTo>
                <a:moveTo>
                  <a:pt x="8004" y="12169"/>
                </a:moveTo>
                <a:cubicBezTo>
                  <a:pt x="8169" y="12444"/>
                  <a:pt x="8369" y="12787"/>
                  <a:pt x="8642" y="13258"/>
                </a:cubicBezTo>
                <a:lnTo>
                  <a:pt x="8634" y="13263"/>
                </a:lnTo>
                <a:cubicBezTo>
                  <a:pt x="8391" y="12844"/>
                  <a:pt x="8207" y="12528"/>
                  <a:pt x="8053" y="12270"/>
                </a:cubicBezTo>
                <a:cubicBezTo>
                  <a:pt x="8037" y="12236"/>
                  <a:pt x="8020" y="12202"/>
                  <a:pt x="8004" y="12169"/>
                </a:cubicBezTo>
                <a:moveTo>
                  <a:pt x="7925" y="12037"/>
                </a:moveTo>
                <a:cubicBezTo>
                  <a:pt x="7928" y="12048"/>
                  <a:pt x="7931" y="12060"/>
                  <a:pt x="7933" y="12071"/>
                </a:cubicBezTo>
                <a:cubicBezTo>
                  <a:pt x="7931" y="12066"/>
                  <a:pt x="7928" y="12062"/>
                  <a:pt x="7926" y="12058"/>
                </a:cubicBezTo>
                <a:cubicBezTo>
                  <a:pt x="7924" y="12049"/>
                  <a:pt x="7923" y="12041"/>
                  <a:pt x="7921" y="12032"/>
                </a:cubicBezTo>
                <a:cubicBezTo>
                  <a:pt x="7923" y="12033"/>
                  <a:pt x="7924" y="12036"/>
                  <a:pt x="7925" y="12037"/>
                </a:cubicBezTo>
                <a:moveTo>
                  <a:pt x="7901" y="11999"/>
                </a:moveTo>
                <a:cubicBezTo>
                  <a:pt x="7902" y="12007"/>
                  <a:pt x="7904" y="12015"/>
                  <a:pt x="7905" y="12024"/>
                </a:cubicBezTo>
                <a:cubicBezTo>
                  <a:pt x="7902" y="12018"/>
                  <a:pt x="7898" y="12013"/>
                  <a:pt x="7895" y="12007"/>
                </a:cubicBezTo>
                <a:cubicBezTo>
                  <a:pt x="7894" y="12000"/>
                  <a:pt x="7894" y="11993"/>
                  <a:pt x="7894" y="11986"/>
                </a:cubicBezTo>
                <a:cubicBezTo>
                  <a:pt x="7896" y="11990"/>
                  <a:pt x="7898" y="11995"/>
                  <a:pt x="7901" y="11999"/>
                </a:cubicBezTo>
                <a:moveTo>
                  <a:pt x="7875" y="11957"/>
                </a:moveTo>
                <a:cubicBezTo>
                  <a:pt x="7876" y="11964"/>
                  <a:pt x="7876" y="11970"/>
                  <a:pt x="7877" y="11977"/>
                </a:cubicBezTo>
                <a:lnTo>
                  <a:pt x="7865" y="11959"/>
                </a:lnTo>
                <a:lnTo>
                  <a:pt x="7865" y="11940"/>
                </a:lnTo>
                <a:cubicBezTo>
                  <a:pt x="7869" y="11946"/>
                  <a:pt x="7872" y="11951"/>
                  <a:pt x="7875" y="11957"/>
                </a:cubicBezTo>
                <a:moveTo>
                  <a:pt x="7848" y="11913"/>
                </a:moveTo>
                <a:cubicBezTo>
                  <a:pt x="7848" y="11920"/>
                  <a:pt x="7848" y="11925"/>
                  <a:pt x="7848" y="11932"/>
                </a:cubicBezTo>
                <a:cubicBezTo>
                  <a:pt x="7845" y="11924"/>
                  <a:pt x="7840" y="11918"/>
                  <a:pt x="7836" y="11911"/>
                </a:cubicBezTo>
                <a:cubicBezTo>
                  <a:pt x="7837" y="11905"/>
                  <a:pt x="7837" y="11900"/>
                  <a:pt x="7837" y="11895"/>
                </a:cubicBezTo>
                <a:cubicBezTo>
                  <a:pt x="7841" y="11901"/>
                  <a:pt x="7845" y="11907"/>
                  <a:pt x="7848" y="11913"/>
                </a:cubicBezTo>
                <a:moveTo>
                  <a:pt x="7822" y="11869"/>
                </a:moveTo>
                <a:lnTo>
                  <a:pt x="7820" y="11886"/>
                </a:lnTo>
                <a:cubicBezTo>
                  <a:pt x="7549" y="11449"/>
                  <a:pt x="7347" y="11168"/>
                  <a:pt x="6946" y="10631"/>
                </a:cubicBezTo>
                <a:cubicBezTo>
                  <a:pt x="6618" y="10190"/>
                  <a:pt x="6315" y="9764"/>
                  <a:pt x="6041" y="9308"/>
                </a:cubicBezTo>
                <a:cubicBezTo>
                  <a:pt x="5986" y="9217"/>
                  <a:pt x="5933" y="9125"/>
                  <a:pt x="5881" y="9032"/>
                </a:cubicBezTo>
                <a:cubicBezTo>
                  <a:pt x="5896" y="9051"/>
                  <a:pt x="5910" y="9069"/>
                  <a:pt x="5924" y="9088"/>
                </a:cubicBezTo>
                <a:cubicBezTo>
                  <a:pt x="5965" y="9160"/>
                  <a:pt x="6007" y="9232"/>
                  <a:pt x="6049" y="9302"/>
                </a:cubicBezTo>
                <a:cubicBezTo>
                  <a:pt x="6323" y="9759"/>
                  <a:pt x="6626" y="10185"/>
                  <a:pt x="6954" y="10625"/>
                </a:cubicBezTo>
                <a:cubicBezTo>
                  <a:pt x="7351" y="11158"/>
                  <a:pt x="7554" y="11439"/>
                  <a:pt x="7822" y="11869"/>
                </a:cubicBezTo>
                <a:moveTo>
                  <a:pt x="7954" y="12098"/>
                </a:moveTo>
                <a:cubicBezTo>
                  <a:pt x="7957" y="12105"/>
                  <a:pt x="7959" y="12111"/>
                  <a:pt x="7962" y="12116"/>
                </a:cubicBezTo>
                <a:cubicBezTo>
                  <a:pt x="7961" y="12115"/>
                  <a:pt x="7959" y="12113"/>
                  <a:pt x="7958" y="12112"/>
                </a:cubicBezTo>
                <a:cubicBezTo>
                  <a:pt x="7957" y="12107"/>
                  <a:pt x="7956" y="12103"/>
                  <a:pt x="7954" y="12098"/>
                </a:cubicBezTo>
                <a:moveTo>
                  <a:pt x="3116" y="4133"/>
                </a:moveTo>
                <a:cubicBezTo>
                  <a:pt x="3116" y="4137"/>
                  <a:pt x="3116" y="4141"/>
                  <a:pt x="3116" y="4145"/>
                </a:cubicBezTo>
                <a:cubicBezTo>
                  <a:pt x="3087" y="4121"/>
                  <a:pt x="3058" y="4095"/>
                  <a:pt x="3031" y="4068"/>
                </a:cubicBezTo>
                <a:lnTo>
                  <a:pt x="3031" y="4054"/>
                </a:lnTo>
                <a:cubicBezTo>
                  <a:pt x="3058" y="4082"/>
                  <a:pt x="3087" y="4108"/>
                  <a:pt x="3116" y="4133"/>
                </a:cubicBezTo>
                <a:moveTo>
                  <a:pt x="2622" y="3382"/>
                </a:moveTo>
                <a:cubicBezTo>
                  <a:pt x="2637" y="3421"/>
                  <a:pt x="2653" y="3461"/>
                  <a:pt x="2669" y="3500"/>
                </a:cubicBezTo>
                <a:cubicBezTo>
                  <a:pt x="2671" y="3512"/>
                  <a:pt x="2673" y="3526"/>
                  <a:pt x="2676" y="3539"/>
                </a:cubicBezTo>
                <a:cubicBezTo>
                  <a:pt x="2665" y="3513"/>
                  <a:pt x="2654" y="3487"/>
                  <a:pt x="2643" y="3461"/>
                </a:cubicBezTo>
                <a:cubicBezTo>
                  <a:pt x="2635" y="3435"/>
                  <a:pt x="2629" y="3408"/>
                  <a:pt x="2622" y="3382"/>
                </a:cubicBezTo>
                <a:moveTo>
                  <a:pt x="3013" y="4038"/>
                </a:moveTo>
                <a:lnTo>
                  <a:pt x="3013" y="4051"/>
                </a:lnTo>
                <a:cubicBezTo>
                  <a:pt x="2986" y="4024"/>
                  <a:pt x="2959" y="3994"/>
                  <a:pt x="2933" y="3963"/>
                </a:cubicBezTo>
                <a:cubicBezTo>
                  <a:pt x="2933" y="3959"/>
                  <a:pt x="2933" y="3953"/>
                  <a:pt x="2933" y="3948"/>
                </a:cubicBezTo>
                <a:cubicBezTo>
                  <a:pt x="2959" y="3979"/>
                  <a:pt x="2986" y="4009"/>
                  <a:pt x="3013" y="4038"/>
                </a:cubicBezTo>
                <a:moveTo>
                  <a:pt x="2689" y="3545"/>
                </a:moveTo>
                <a:cubicBezTo>
                  <a:pt x="2701" y="3571"/>
                  <a:pt x="2712" y="3595"/>
                  <a:pt x="2725" y="3620"/>
                </a:cubicBezTo>
                <a:cubicBezTo>
                  <a:pt x="2731" y="3633"/>
                  <a:pt x="2738" y="3647"/>
                  <a:pt x="2745" y="3660"/>
                </a:cubicBezTo>
                <a:cubicBezTo>
                  <a:pt x="2746" y="3669"/>
                  <a:pt x="2747" y="3677"/>
                  <a:pt x="2748" y="3686"/>
                </a:cubicBezTo>
                <a:cubicBezTo>
                  <a:pt x="2737" y="3666"/>
                  <a:pt x="2726" y="3645"/>
                  <a:pt x="2716" y="3624"/>
                </a:cubicBezTo>
                <a:cubicBezTo>
                  <a:pt x="2709" y="3610"/>
                  <a:pt x="2703" y="3598"/>
                  <a:pt x="2696" y="3584"/>
                </a:cubicBezTo>
                <a:cubicBezTo>
                  <a:pt x="2694" y="3571"/>
                  <a:pt x="2692" y="3558"/>
                  <a:pt x="2689" y="3545"/>
                </a:cubicBezTo>
                <a:moveTo>
                  <a:pt x="2917" y="3928"/>
                </a:moveTo>
                <a:cubicBezTo>
                  <a:pt x="2917" y="3933"/>
                  <a:pt x="2918" y="3938"/>
                  <a:pt x="2918" y="3944"/>
                </a:cubicBezTo>
                <a:cubicBezTo>
                  <a:pt x="2893" y="3913"/>
                  <a:pt x="2869" y="3881"/>
                  <a:pt x="2845" y="3847"/>
                </a:cubicBezTo>
                <a:cubicBezTo>
                  <a:pt x="2845" y="3840"/>
                  <a:pt x="2844" y="3833"/>
                  <a:pt x="2844" y="3827"/>
                </a:cubicBezTo>
                <a:cubicBezTo>
                  <a:pt x="2868" y="3863"/>
                  <a:pt x="2892" y="3896"/>
                  <a:pt x="2917" y="3928"/>
                </a:cubicBezTo>
                <a:moveTo>
                  <a:pt x="2763" y="3692"/>
                </a:moveTo>
                <a:cubicBezTo>
                  <a:pt x="2775" y="3715"/>
                  <a:pt x="2787" y="3737"/>
                  <a:pt x="2800" y="3757"/>
                </a:cubicBezTo>
                <a:cubicBezTo>
                  <a:pt x="2809" y="3773"/>
                  <a:pt x="2818" y="3787"/>
                  <a:pt x="2827" y="3802"/>
                </a:cubicBezTo>
                <a:cubicBezTo>
                  <a:pt x="2828" y="3809"/>
                  <a:pt x="2828" y="3816"/>
                  <a:pt x="2829" y="3822"/>
                </a:cubicBezTo>
                <a:cubicBezTo>
                  <a:pt x="2816" y="3803"/>
                  <a:pt x="2804" y="3783"/>
                  <a:pt x="2792" y="3763"/>
                </a:cubicBezTo>
                <a:cubicBezTo>
                  <a:pt x="2791" y="3763"/>
                  <a:pt x="2791" y="3763"/>
                  <a:pt x="2791" y="3763"/>
                </a:cubicBezTo>
                <a:cubicBezTo>
                  <a:pt x="2782" y="3748"/>
                  <a:pt x="2774" y="3733"/>
                  <a:pt x="2766" y="3718"/>
                </a:cubicBezTo>
                <a:cubicBezTo>
                  <a:pt x="2764" y="3709"/>
                  <a:pt x="2763" y="3700"/>
                  <a:pt x="2763" y="369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28"/>
          <p:cNvSpPr/>
          <p:nvPr/>
        </p:nvSpPr>
        <p:spPr>
          <a:xfrm>
            <a:off x="92706" y="4353269"/>
            <a:ext cx="1185731" cy="1071205"/>
          </a:xfrm>
          <a:custGeom>
            <a:avLst/>
            <a:gdLst/>
            <a:ahLst/>
            <a:cxnLst/>
            <a:rect l="l" t="t" r="r" b="b"/>
            <a:pathLst>
              <a:path w="8086" h="7305" extrusionOk="0">
                <a:moveTo>
                  <a:pt x="2316" y="480"/>
                </a:moveTo>
                <a:lnTo>
                  <a:pt x="3455" y="480"/>
                </a:lnTo>
                <a:lnTo>
                  <a:pt x="3455" y="654"/>
                </a:lnTo>
                <a:lnTo>
                  <a:pt x="2316" y="654"/>
                </a:lnTo>
                <a:lnTo>
                  <a:pt x="2316" y="480"/>
                </a:lnTo>
                <a:moveTo>
                  <a:pt x="2798" y="0"/>
                </a:moveTo>
                <a:lnTo>
                  <a:pt x="2972" y="0"/>
                </a:lnTo>
                <a:lnTo>
                  <a:pt x="2972" y="1134"/>
                </a:lnTo>
                <a:lnTo>
                  <a:pt x="2798" y="1134"/>
                </a:lnTo>
                <a:lnTo>
                  <a:pt x="2798" y="0"/>
                </a:lnTo>
                <a:moveTo>
                  <a:pt x="4631" y="480"/>
                </a:moveTo>
                <a:lnTo>
                  <a:pt x="5770" y="480"/>
                </a:lnTo>
                <a:lnTo>
                  <a:pt x="5770" y="654"/>
                </a:lnTo>
                <a:lnTo>
                  <a:pt x="4631" y="654"/>
                </a:lnTo>
                <a:lnTo>
                  <a:pt x="4631" y="480"/>
                </a:lnTo>
                <a:moveTo>
                  <a:pt x="5113" y="0"/>
                </a:moveTo>
                <a:lnTo>
                  <a:pt x="5288" y="0"/>
                </a:lnTo>
                <a:lnTo>
                  <a:pt x="5288" y="1134"/>
                </a:lnTo>
                <a:lnTo>
                  <a:pt x="5113" y="1134"/>
                </a:lnTo>
                <a:lnTo>
                  <a:pt x="5113" y="0"/>
                </a:lnTo>
                <a:moveTo>
                  <a:pt x="6947" y="480"/>
                </a:moveTo>
                <a:lnTo>
                  <a:pt x="8086" y="480"/>
                </a:lnTo>
                <a:lnTo>
                  <a:pt x="8086" y="654"/>
                </a:lnTo>
                <a:lnTo>
                  <a:pt x="6947" y="654"/>
                </a:lnTo>
                <a:lnTo>
                  <a:pt x="6947" y="480"/>
                </a:lnTo>
                <a:moveTo>
                  <a:pt x="7428" y="0"/>
                </a:moveTo>
                <a:lnTo>
                  <a:pt x="7604" y="0"/>
                </a:lnTo>
                <a:lnTo>
                  <a:pt x="7604" y="1134"/>
                </a:lnTo>
                <a:lnTo>
                  <a:pt x="7428" y="1134"/>
                </a:lnTo>
                <a:lnTo>
                  <a:pt x="7428" y="0"/>
                </a:lnTo>
                <a:moveTo>
                  <a:pt x="0" y="2537"/>
                </a:moveTo>
                <a:lnTo>
                  <a:pt x="1139" y="2537"/>
                </a:lnTo>
                <a:lnTo>
                  <a:pt x="1139" y="2711"/>
                </a:lnTo>
                <a:lnTo>
                  <a:pt x="0" y="2711"/>
                </a:lnTo>
                <a:lnTo>
                  <a:pt x="0" y="2537"/>
                </a:lnTo>
                <a:moveTo>
                  <a:pt x="482" y="2058"/>
                </a:moveTo>
                <a:lnTo>
                  <a:pt x="657" y="2058"/>
                </a:lnTo>
                <a:lnTo>
                  <a:pt x="657" y="3191"/>
                </a:lnTo>
                <a:lnTo>
                  <a:pt x="482" y="3191"/>
                </a:lnTo>
                <a:lnTo>
                  <a:pt x="482" y="2058"/>
                </a:lnTo>
                <a:moveTo>
                  <a:pt x="2316" y="2537"/>
                </a:moveTo>
                <a:lnTo>
                  <a:pt x="3455" y="2537"/>
                </a:lnTo>
                <a:lnTo>
                  <a:pt x="3455" y="2711"/>
                </a:lnTo>
                <a:lnTo>
                  <a:pt x="2316" y="2711"/>
                </a:lnTo>
                <a:lnTo>
                  <a:pt x="2316" y="2537"/>
                </a:lnTo>
                <a:moveTo>
                  <a:pt x="2798" y="2058"/>
                </a:moveTo>
                <a:lnTo>
                  <a:pt x="2972" y="2058"/>
                </a:lnTo>
                <a:lnTo>
                  <a:pt x="2972" y="3191"/>
                </a:lnTo>
                <a:lnTo>
                  <a:pt x="2798" y="3191"/>
                </a:lnTo>
                <a:lnTo>
                  <a:pt x="2798" y="2058"/>
                </a:lnTo>
                <a:moveTo>
                  <a:pt x="4631" y="2537"/>
                </a:moveTo>
                <a:lnTo>
                  <a:pt x="5770" y="2537"/>
                </a:lnTo>
                <a:lnTo>
                  <a:pt x="5770" y="2711"/>
                </a:lnTo>
                <a:lnTo>
                  <a:pt x="4631" y="2711"/>
                </a:lnTo>
                <a:lnTo>
                  <a:pt x="4631" y="2537"/>
                </a:lnTo>
                <a:moveTo>
                  <a:pt x="5113" y="2058"/>
                </a:moveTo>
                <a:lnTo>
                  <a:pt x="5288" y="2058"/>
                </a:lnTo>
                <a:lnTo>
                  <a:pt x="5288" y="3191"/>
                </a:lnTo>
                <a:lnTo>
                  <a:pt x="5113" y="3191"/>
                </a:lnTo>
                <a:lnTo>
                  <a:pt x="5113" y="2058"/>
                </a:lnTo>
                <a:moveTo>
                  <a:pt x="0" y="4594"/>
                </a:moveTo>
                <a:lnTo>
                  <a:pt x="1139" y="4594"/>
                </a:lnTo>
                <a:lnTo>
                  <a:pt x="1139" y="4768"/>
                </a:lnTo>
                <a:lnTo>
                  <a:pt x="0" y="4768"/>
                </a:lnTo>
                <a:lnTo>
                  <a:pt x="0" y="4594"/>
                </a:lnTo>
                <a:moveTo>
                  <a:pt x="482" y="4116"/>
                </a:moveTo>
                <a:lnTo>
                  <a:pt x="657" y="4116"/>
                </a:lnTo>
                <a:lnTo>
                  <a:pt x="657" y="5248"/>
                </a:lnTo>
                <a:lnTo>
                  <a:pt x="482" y="5248"/>
                </a:lnTo>
                <a:lnTo>
                  <a:pt x="482" y="4116"/>
                </a:lnTo>
                <a:moveTo>
                  <a:pt x="4631" y="4594"/>
                </a:moveTo>
                <a:lnTo>
                  <a:pt x="5770" y="4594"/>
                </a:lnTo>
                <a:lnTo>
                  <a:pt x="5770" y="4768"/>
                </a:lnTo>
                <a:lnTo>
                  <a:pt x="4631" y="4768"/>
                </a:lnTo>
                <a:lnTo>
                  <a:pt x="4631" y="4594"/>
                </a:lnTo>
                <a:moveTo>
                  <a:pt x="5113" y="4116"/>
                </a:moveTo>
                <a:lnTo>
                  <a:pt x="5288" y="4116"/>
                </a:lnTo>
                <a:lnTo>
                  <a:pt x="5288" y="5248"/>
                </a:lnTo>
                <a:lnTo>
                  <a:pt x="5113" y="5248"/>
                </a:lnTo>
                <a:lnTo>
                  <a:pt x="5113" y="4116"/>
                </a:lnTo>
                <a:moveTo>
                  <a:pt x="6947" y="4594"/>
                </a:moveTo>
                <a:lnTo>
                  <a:pt x="8086" y="4594"/>
                </a:lnTo>
                <a:lnTo>
                  <a:pt x="8086" y="4768"/>
                </a:lnTo>
                <a:lnTo>
                  <a:pt x="6947" y="4768"/>
                </a:lnTo>
                <a:lnTo>
                  <a:pt x="6947" y="4594"/>
                </a:lnTo>
                <a:moveTo>
                  <a:pt x="7428" y="4116"/>
                </a:moveTo>
                <a:lnTo>
                  <a:pt x="7604" y="4116"/>
                </a:lnTo>
                <a:lnTo>
                  <a:pt x="7604" y="5248"/>
                </a:lnTo>
                <a:lnTo>
                  <a:pt x="7428" y="5248"/>
                </a:lnTo>
                <a:lnTo>
                  <a:pt x="7428" y="4116"/>
                </a:lnTo>
                <a:moveTo>
                  <a:pt x="2316" y="6652"/>
                </a:moveTo>
                <a:lnTo>
                  <a:pt x="3455" y="6652"/>
                </a:lnTo>
                <a:lnTo>
                  <a:pt x="3455" y="6826"/>
                </a:lnTo>
                <a:lnTo>
                  <a:pt x="2316" y="6826"/>
                </a:lnTo>
                <a:lnTo>
                  <a:pt x="2316" y="6652"/>
                </a:lnTo>
                <a:moveTo>
                  <a:pt x="2798" y="6173"/>
                </a:moveTo>
                <a:lnTo>
                  <a:pt x="2972" y="6173"/>
                </a:lnTo>
                <a:lnTo>
                  <a:pt x="2972" y="7305"/>
                </a:lnTo>
                <a:lnTo>
                  <a:pt x="2798" y="7305"/>
                </a:lnTo>
                <a:lnTo>
                  <a:pt x="2798" y="61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8"/>
        <p:cNvGrpSpPr/>
        <p:nvPr/>
      </p:nvGrpSpPr>
      <p:grpSpPr>
        <a:xfrm>
          <a:off x="0" y="0"/>
          <a:ext cx="0" cy="0"/>
          <a:chOff x="0" y="0"/>
          <a:chExt cx="0" cy="0"/>
        </a:xfrm>
      </p:grpSpPr>
      <p:pic>
        <p:nvPicPr>
          <p:cNvPr id="189" name="Google Shape;189;p29"/>
          <p:cNvPicPr preferRelativeResize="0"/>
          <p:nvPr/>
        </p:nvPicPr>
        <p:blipFill>
          <a:blip r:embed="rId2">
            <a:alphaModFix/>
          </a:blip>
          <a:stretch>
            <a:fillRect/>
          </a:stretch>
        </p:blipFill>
        <p:spPr>
          <a:xfrm rot="5400000">
            <a:off x="1536250" y="-2402775"/>
            <a:ext cx="3100699" cy="3968475"/>
          </a:xfrm>
          <a:prstGeom prst="rect">
            <a:avLst/>
          </a:prstGeom>
          <a:noFill/>
          <a:ln>
            <a:noFill/>
          </a:ln>
        </p:spPr>
      </p:pic>
      <p:pic>
        <p:nvPicPr>
          <p:cNvPr id="190" name="Google Shape;190;p29"/>
          <p:cNvPicPr preferRelativeResize="0"/>
          <p:nvPr/>
        </p:nvPicPr>
        <p:blipFill>
          <a:blip r:embed="rId3">
            <a:alphaModFix/>
          </a:blip>
          <a:stretch>
            <a:fillRect/>
          </a:stretch>
        </p:blipFill>
        <p:spPr>
          <a:xfrm rot="-2870723">
            <a:off x="7777434" y="3950028"/>
            <a:ext cx="2224799" cy="1877699"/>
          </a:xfrm>
          <a:prstGeom prst="rect">
            <a:avLst/>
          </a:prstGeom>
          <a:noFill/>
          <a:ln>
            <a:noFill/>
          </a:ln>
        </p:spPr>
      </p:pic>
      <p:sp>
        <p:nvSpPr>
          <p:cNvPr id="191" name="Google Shape;191;p29"/>
          <p:cNvSpPr/>
          <p:nvPr/>
        </p:nvSpPr>
        <p:spPr>
          <a:xfrm>
            <a:off x="92706" y="4353269"/>
            <a:ext cx="1185731" cy="1071205"/>
          </a:xfrm>
          <a:custGeom>
            <a:avLst/>
            <a:gdLst/>
            <a:ahLst/>
            <a:cxnLst/>
            <a:rect l="l" t="t" r="r" b="b"/>
            <a:pathLst>
              <a:path w="8086" h="7305" extrusionOk="0">
                <a:moveTo>
                  <a:pt x="2316" y="480"/>
                </a:moveTo>
                <a:lnTo>
                  <a:pt x="3455" y="480"/>
                </a:lnTo>
                <a:lnTo>
                  <a:pt x="3455" y="654"/>
                </a:lnTo>
                <a:lnTo>
                  <a:pt x="2316" y="654"/>
                </a:lnTo>
                <a:lnTo>
                  <a:pt x="2316" y="480"/>
                </a:lnTo>
                <a:moveTo>
                  <a:pt x="2798" y="0"/>
                </a:moveTo>
                <a:lnTo>
                  <a:pt x="2972" y="0"/>
                </a:lnTo>
                <a:lnTo>
                  <a:pt x="2972" y="1134"/>
                </a:lnTo>
                <a:lnTo>
                  <a:pt x="2798" y="1134"/>
                </a:lnTo>
                <a:lnTo>
                  <a:pt x="2798" y="0"/>
                </a:lnTo>
                <a:moveTo>
                  <a:pt x="4631" y="480"/>
                </a:moveTo>
                <a:lnTo>
                  <a:pt x="5770" y="480"/>
                </a:lnTo>
                <a:lnTo>
                  <a:pt x="5770" y="654"/>
                </a:lnTo>
                <a:lnTo>
                  <a:pt x="4631" y="654"/>
                </a:lnTo>
                <a:lnTo>
                  <a:pt x="4631" y="480"/>
                </a:lnTo>
                <a:moveTo>
                  <a:pt x="5113" y="0"/>
                </a:moveTo>
                <a:lnTo>
                  <a:pt x="5288" y="0"/>
                </a:lnTo>
                <a:lnTo>
                  <a:pt x="5288" y="1134"/>
                </a:lnTo>
                <a:lnTo>
                  <a:pt x="5113" y="1134"/>
                </a:lnTo>
                <a:lnTo>
                  <a:pt x="5113" y="0"/>
                </a:lnTo>
                <a:moveTo>
                  <a:pt x="6947" y="480"/>
                </a:moveTo>
                <a:lnTo>
                  <a:pt x="8086" y="480"/>
                </a:lnTo>
                <a:lnTo>
                  <a:pt x="8086" y="654"/>
                </a:lnTo>
                <a:lnTo>
                  <a:pt x="6947" y="654"/>
                </a:lnTo>
                <a:lnTo>
                  <a:pt x="6947" y="480"/>
                </a:lnTo>
                <a:moveTo>
                  <a:pt x="7428" y="0"/>
                </a:moveTo>
                <a:lnTo>
                  <a:pt x="7604" y="0"/>
                </a:lnTo>
                <a:lnTo>
                  <a:pt x="7604" y="1134"/>
                </a:lnTo>
                <a:lnTo>
                  <a:pt x="7428" y="1134"/>
                </a:lnTo>
                <a:lnTo>
                  <a:pt x="7428" y="0"/>
                </a:lnTo>
                <a:moveTo>
                  <a:pt x="0" y="2537"/>
                </a:moveTo>
                <a:lnTo>
                  <a:pt x="1139" y="2537"/>
                </a:lnTo>
                <a:lnTo>
                  <a:pt x="1139" y="2711"/>
                </a:lnTo>
                <a:lnTo>
                  <a:pt x="0" y="2711"/>
                </a:lnTo>
                <a:lnTo>
                  <a:pt x="0" y="2537"/>
                </a:lnTo>
                <a:moveTo>
                  <a:pt x="482" y="2058"/>
                </a:moveTo>
                <a:lnTo>
                  <a:pt x="657" y="2058"/>
                </a:lnTo>
                <a:lnTo>
                  <a:pt x="657" y="3191"/>
                </a:lnTo>
                <a:lnTo>
                  <a:pt x="482" y="3191"/>
                </a:lnTo>
                <a:lnTo>
                  <a:pt x="482" y="2058"/>
                </a:lnTo>
                <a:moveTo>
                  <a:pt x="2316" y="2537"/>
                </a:moveTo>
                <a:lnTo>
                  <a:pt x="3455" y="2537"/>
                </a:lnTo>
                <a:lnTo>
                  <a:pt x="3455" y="2711"/>
                </a:lnTo>
                <a:lnTo>
                  <a:pt x="2316" y="2711"/>
                </a:lnTo>
                <a:lnTo>
                  <a:pt x="2316" y="2537"/>
                </a:lnTo>
                <a:moveTo>
                  <a:pt x="2798" y="2058"/>
                </a:moveTo>
                <a:lnTo>
                  <a:pt x="2972" y="2058"/>
                </a:lnTo>
                <a:lnTo>
                  <a:pt x="2972" y="3191"/>
                </a:lnTo>
                <a:lnTo>
                  <a:pt x="2798" y="3191"/>
                </a:lnTo>
                <a:lnTo>
                  <a:pt x="2798" y="2058"/>
                </a:lnTo>
                <a:moveTo>
                  <a:pt x="4631" y="2537"/>
                </a:moveTo>
                <a:lnTo>
                  <a:pt x="5770" y="2537"/>
                </a:lnTo>
                <a:lnTo>
                  <a:pt x="5770" y="2711"/>
                </a:lnTo>
                <a:lnTo>
                  <a:pt x="4631" y="2711"/>
                </a:lnTo>
                <a:lnTo>
                  <a:pt x="4631" y="2537"/>
                </a:lnTo>
                <a:moveTo>
                  <a:pt x="5113" y="2058"/>
                </a:moveTo>
                <a:lnTo>
                  <a:pt x="5288" y="2058"/>
                </a:lnTo>
                <a:lnTo>
                  <a:pt x="5288" y="3191"/>
                </a:lnTo>
                <a:lnTo>
                  <a:pt x="5113" y="3191"/>
                </a:lnTo>
                <a:lnTo>
                  <a:pt x="5113" y="2058"/>
                </a:lnTo>
                <a:moveTo>
                  <a:pt x="0" y="4594"/>
                </a:moveTo>
                <a:lnTo>
                  <a:pt x="1139" y="4594"/>
                </a:lnTo>
                <a:lnTo>
                  <a:pt x="1139" y="4768"/>
                </a:lnTo>
                <a:lnTo>
                  <a:pt x="0" y="4768"/>
                </a:lnTo>
                <a:lnTo>
                  <a:pt x="0" y="4594"/>
                </a:lnTo>
                <a:moveTo>
                  <a:pt x="482" y="4116"/>
                </a:moveTo>
                <a:lnTo>
                  <a:pt x="657" y="4116"/>
                </a:lnTo>
                <a:lnTo>
                  <a:pt x="657" y="5248"/>
                </a:lnTo>
                <a:lnTo>
                  <a:pt x="482" y="5248"/>
                </a:lnTo>
                <a:lnTo>
                  <a:pt x="482" y="4116"/>
                </a:lnTo>
                <a:moveTo>
                  <a:pt x="4631" y="4594"/>
                </a:moveTo>
                <a:lnTo>
                  <a:pt x="5770" y="4594"/>
                </a:lnTo>
                <a:lnTo>
                  <a:pt x="5770" y="4768"/>
                </a:lnTo>
                <a:lnTo>
                  <a:pt x="4631" y="4768"/>
                </a:lnTo>
                <a:lnTo>
                  <a:pt x="4631" y="4594"/>
                </a:lnTo>
                <a:moveTo>
                  <a:pt x="5113" y="4116"/>
                </a:moveTo>
                <a:lnTo>
                  <a:pt x="5288" y="4116"/>
                </a:lnTo>
                <a:lnTo>
                  <a:pt x="5288" y="5248"/>
                </a:lnTo>
                <a:lnTo>
                  <a:pt x="5113" y="5248"/>
                </a:lnTo>
                <a:lnTo>
                  <a:pt x="5113" y="4116"/>
                </a:lnTo>
                <a:moveTo>
                  <a:pt x="6947" y="4594"/>
                </a:moveTo>
                <a:lnTo>
                  <a:pt x="8086" y="4594"/>
                </a:lnTo>
                <a:lnTo>
                  <a:pt x="8086" y="4768"/>
                </a:lnTo>
                <a:lnTo>
                  <a:pt x="6947" y="4768"/>
                </a:lnTo>
                <a:lnTo>
                  <a:pt x="6947" y="4594"/>
                </a:lnTo>
                <a:moveTo>
                  <a:pt x="7428" y="4116"/>
                </a:moveTo>
                <a:lnTo>
                  <a:pt x="7604" y="4116"/>
                </a:lnTo>
                <a:lnTo>
                  <a:pt x="7604" y="5248"/>
                </a:lnTo>
                <a:lnTo>
                  <a:pt x="7428" y="5248"/>
                </a:lnTo>
                <a:lnTo>
                  <a:pt x="7428" y="4116"/>
                </a:lnTo>
                <a:moveTo>
                  <a:pt x="2316" y="6652"/>
                </a:moveTo>
                <a:lnTo>
                  <a:pt x="3455" y="6652"/>
                </a:lnTo>
                <a:lnTo>
                  <a:pt x="3455" y="6826"/>
                </a:lnTo>
                <a:lnTo>
                  <a:pt x="2316" y="6826"/>
                </a:lnTo>
                <a:lnTo>
                  <a:pt x="2316" y="6652"/>
                </a:lnTo>
                <a:moveTo>
                  <a:pt x="2798" y="6173"/>
                </a:moveTo>
                <a:lnTo>
                  <a:pt x="2972" y="6173"/>
                </a:lnTo>
                <a:lnTo>
                  <a:pt x="2972" y="7305"/>
                </a:lnTo>
                <a:lnTo>
                  <a:pt x="2798" y="7305"/>
                </a:lnTo>
                <a:lnTo>
                  <a:pt x="2798" y="61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3"/>
        <p:cNvGrpSpPr/>
        <p:nvPr/>
      </p:nvGrpSpPr>
      <p:grpSpPr>
        <a:xfrm>
          <a:off x="0" y="0"/>
          <a:ext cx="0" cy="0"/>
          <a:chOff x="0" y="0"/>
          <a:chExt cx="0" cy="0"/>
        </a:xfrm>
      </p:grpSpPr>
      <p:sp>
        <p:nvSpPr>
          <p:cNvPr id="94" name="Google Shape;94;p16"/>
          <p:cNvSpPr/>
          <p:nvPr/>
        </p:nvSpPr>
        <p:spPr>
          <a:xfrm>
            <a:off x="6878050" y="4756400"/>
            <a:ext cx="2608792" cy="253577"/>
          </a:xfrm>
          <a:custGeom>
            <a:avLst/>
            <a:gdLst/>
            <a:ahLst/>
            <a:cxnLst/>
            <a:rect l="l" t="t" r="r" b="b"/>
            <a:pathLst>
              <a:path w="16924" h="1645" extrusionOk="0">
                <a:moveTo>
                  <a:pt x="2844" y="0"/>
                </a:moveTo>
                <a:cubicBezTo>
                  <a:pt x="3127" y="0"/>
                  <a:pt x="3268" y="181"/>
                  <a:pt x="3393" y="340"/>
                </a:cubicBezTo>
                <a:cubicBezTo>
                  <a:pt x="3519" y="503"/>
                  <a:pt x="3606" y="603"/>
                  <a:pt x="3783" y="603"/>
                </a:cubicBezTo>
                <a:cubicBezTo>
                  <a:pt x="3961" y="603"/>
                  <a:pt x="4047" y="503"/>
                  <a:pt x="4175" y="340"/>
                </a:cubicBezTo>
                <a:cubicBezTo>
                  <a:pt x="4299" y="181"/>
                  <a:pt x="4439" y="0"/>
                  <a:pt x="4722" y="0"/>
                </a:cubicBezTo>
                <a:cubicBezTo>
                  <a:pt x="5006" y="0"/>
                  <a:pt x="5147" y="181"/>
                  <a:pt x="5271" y="339"/>
                </a:cubicBezTo>
                <a:cubicBezTo>
                  <a:pt x="5397" y="503"/>
                  <a:pt x="5484" y="603"/>
                  <a:pt x="5661" y="603"/>
                </a:cubicBezTo>
                <a:cubicBezTo>
                  <a:pt x="5838" y="603"/>
                  <a:pt x="5925" y="503"/>
                  <a:pt x="6052" y="340"/>
                </a:cubicBezTo>
                <a:cubicBezTo>
                  <a:pt x="6177" y="181"/>
                  <a:pt x="6316" y="0"/>
                  <a:pt x="6600" y="0"/>
                </a:cubicBezTo>
                <a:cubicBezTo>
                  <a:pt x="6883" y="0"/>
                  <a:pt x="7024" y="181"/>
                  <a:pt x="7148" y="340"/>
                </a:cubicBezTo>
                <a:cubicBezTo>
                  <a:pt x="7275" y="503"/>
                  <a:pt x="7361" y="603"/>
                  <a:pt x="7538" y="603"/>
                </a:cubicBezTo>
                <a:cubicBezTo>
                  <a:pt x="7715" y="603"/>
                  <a:pt x="7802" y="503"/>
                  <a:pt x="7929" y="340"/>
                </a:cubicBezTo>
                <a:cubicBezTo>
                  <a:pt x="8053" y="181"/>
                  <a:pt x="8193" y="0"/>
                  <a:pt x="8477" y="0"/>
                </a:cubicBezTo>
                <a:cubicBezTo>
                  <a:pt x="8760" y="0"/>
                  <a:pt x="8901" y="181"/>
                  <a:pt x="9025" y="340"/>
                </a:cubicBezTo>
                <a:cubicBezTo>
                  <a:pt x="9152" y="503"/>
                  <a:pt x="9238" y="603"/>
                  <a:pt x="9415" y="603"/>
                </a:cubicBezTo>
                <a:cubicBezTo>
                  <a:pt x="9592" y="603"/>
                  <a:pt x="9679" y="503"/>
                  <a:pt x="9807" y="340"/>
                </a:cubicBezTo>
                <a:cubicBezTo>
                  <a:pt x="9930" y="181"/>
                  <a:pt x="10071" y="0"/>
                  <a:pt x="10354" y="0"/>
                </a:cubicBezTo>
                <a:cubicBezTo>
                  <a:pt x="10637" y="0"/>
                  <a:pt x="10778" y="181"/>
                  <a:pt x="10902" y="340"/>
                </a:cubicBezTo>
                <a:cubicBezTo>
                  <a:pt x="11029" y="503"/>
                  <a:pt x="11116" y="603"/>
                  <a:pt x="11293" y="603"/>
                </a:cubicBezTo>
                <a:cubicBezTo>
                  <a:pt x="11470" y="603"/>
                  <a:pt x="11556" y="503"/>
                  <a:pt x="11684" y="340"/>
                </a:cubicBezTo>
                <a:cubicBezTo>
                  <a:pt x="11808" y="181"/>
                  <a:pt x="11948" y="0"/>
                  <a:pt x="12231" y="0"/>
                </a:cubicBezTo>
                <a:cubicBezTo>
                  <a:pt x="12515" y="0"/>
                  <a:pt x="12655" y="181"/>
                  <a:pt x="12779" y="340"/>
                </a:cubicBezTo>
                <a:cubicBezTo>
                  <a:pt x="12906" y="503"/>
                  <a:pt x="12993" y="603"/>
                  <a:pt x="13170" y="603"/>
                </a:cubicBezTo>
                <a:cubicBezTo>
                  <a:pt x="13347" y="603"/>
                  <a:pt x="13433" y="503"/>
                  <a:pt x="13561" y="340"/>
                </a:cubicBezTo>
                <a:cubicBezTo>
                  <a:pt x="13685" y="181"/>
                  <a:pt x="13825" y="0"/>
                  <a:pt x="14108" y="0"/>
                </a:cubicBezTo>
                <a:cubicBezTo>
                  <a:pt x="14392" y="0"/>
                  <a:pt x="14532" y="181"/>
                  <a:pt x="14656" y="340"/>
                </a:cubicBezTo>
                <a:cubicBezTo>
                  <a:pt x="14783" y="503"/>
                  <a:pt x="14870" y="603"/>
                  <a:pt x="15047" y="603"/>
                </a:cubicBezTo>
                <a:cubicBezTo>
                  <a:pt x="15224" y="603"/>
                  <a:pt x="15310" y="503"/>
                  <a:pt x="15438" y="340"/>
                </a:cubicBezTo>
                <a:cubicBezTo>
                  <a:pt x="15562" y="181"/>
                  <a:pt x="15702" y="0"/>
                  <a:pt x="15985" y="0"/>
                </a:cubicBezTo>
                <a:cubicBezTo>
                  <a:pt x="16268" y="0"/>
                  <a:pt x="16409" y="181"/>
                  <a:pt x="16533" y="340"/>
                </a:cubicBezTo>
                <a:cubicBezTo>
                  <a:pt x="16660" y="504"/>
                  <a:pt x="16747" y="603"/>
                  <a:pt x="16924" y="603"/>
                </a:cubicBezTo>
                <a:lnTo>
                  <a:pt x="16924" y="804"/>
                </a:lnTo>
                <a:cubicBezTo>
                  <a:pt x="16641" y="804"/>
                  <a:pt x="16500" y="623"/>
                  <a:pt x="16376" y="463"/>
                </a:cubicBezTo>
                <a:cubicBezTo>
                  <a:pt x="16249" y="301"/>
                  <a:pt x="16162" y="200"/>
                  <a:pt x="15985" y="200"/>
                </a:cubicBezTo>
                <a:cubicBezTo>
                  <a:pt x="15808" y="200"/>
                  <a:pt x="15721" y="301"/>
                  <a:pt x="15595" y="463"/>
                </a:cubicBezTo>
                <a:cubicBezTo>
                  <a:pt x="15471" y="623"/>
                  <a:pt x="15330" y="804"/>
                  <a:pt x="15047" y="804"/>
                </a:cubicBezTo>
                <a:cubicBezTo>
                  <a:pt x="14764" y="804"/>
                  <a:pt x="14623" y="623"/>
                  <a:pt x="14499" y="463"/>
                </a:cubicBezTo>
                <a:cubicBezTo>
                  <a:pt x="14372" y="301"/>
                  <a:pt x="14285" y="200"/>
                  <a:pt x="14108" y="200"/>
                </a:cubicBezTo>
                <a:cubicBezTo>
                  <a:pt x="13931" y="200"/>
                  <a:pt x="13844" y="301"/>
                  <a:pt x="13718" y="463"/>
                </a:cubicBezTo>
                <a:cubicBezTo>
                  <a:pt x="13594" y="623"/>
                  <a:pt x="13453" y="804"/>
                  <a:pt x="13170" y="804"/>
                </a:cubicBezTo>
                <a:cubicBezTo>
                  <a:pt x="12887" y="804"/>
                  <a:pt x="12746" y="623"/>
                  <a:pt x="12622" y="463"/>
                </a:cubicBezTo>
                <a:cubicBezTo>
                  <a:pt x="12495" y="301"/>
                  <a:pt x="12408" y="200"/>
                  <a:pt x="12231" y="200"/>
                </a:cubicBezTo>
                <a:cubicBezTo>
                  <a:pt x="12054" y="200"/>
                  <a:pt x="11967" y="301"/>
                  <a:pt x="11841" y="463"/>
                </a:cubicBezTo>
                <a:cubicBezTo>
                  <a:pt x="11717" y="623"/>
                  <a:pt x="11576" y="804"/>
                  <a:pt x="11293" y="804"/>
                </a:cubicBezTo>
                <a:cubicBezTo>
                  <a:pt x="11009" y="804"/>
                  <a:pt x="10869" y="623"/>
                  <a:pt x="10745" y="463"/>
                </a:cubicBezTo>
                <a:cubicBezTo>
                  <a:pt x="10618" y="301"/>
                  <a:pt x="10531" y="200"/>
                  <a:pt x="10354" y="200"/>
                </a:cubicBezTo>
                <a:cubicBezTo>
                  <a:pt x="10177" y="200"/>
                  <a:pt x="10090" y="301"/>
                  <a:pt x="9964" y="463"/>
                </a:cubicBezTo>
                <a:cubicBezTo>
                  <a:pt x="9840" y="623"/>
                  <a:pt x="9699" y="804"/>
                  <a:pt x="9415" y="804"/>
                </a:cubicBezTo>
                <a:cubicBezTo>
                  <a:pt x="9132" y="804"/>
                  <a:pt x="8992" y="623"/>
                  <a:pt x="8868" y="463"/>
                </a:cubicBezTo>
                <a:cubicBezTo>
                  <a:pt x="8740" y="301"/>
                  <a:pt x="8654" y="200"/>
                  <a:pt x="8477" y="200"/>
                </a:cubicBezTo>
                <a:cubicBezTo>
                  <a:pt x="8300" y="200"/>
                  <a:pt x="8213" y="301"/>
                  <a:pt x="8086" y="463"/>
                </a:cubicBezTo>
                <a:cubicBezTo>
                  <a:pt x="7963" y="623"/>
                  <a:pt x="7822" y="804"/>
                  <a:pt x="7538" y="804"/>
                </a:cubicBezTo>
                <a:cubicBezTo>
                  <a:pt x="7255" y="804"/>
                  <a:pt x="7115" y="623"/>
                  <a:pt x="6991" y="463"/>
                </a:cubicBezTo>
                <a:cubicBezTo>
                  <a:pt x="6864" y="301"/>
                  <a:pt x="6777" y="200"/>
                  <a:pt x="6600" y="200"/>
                </a:cubicBezTo>
                <a:cubicBezTo>
                  <a:pt x="6423" y="200"/>
                  <a:pt x="6336" y="301"/>
                  <a:pt x="6210" y="463"/>
                </a:cubicBezTo>
                <a:cubicBezTo>
                  <a:pt x="6086" y="623"/>
                  <a:pt x="5945" y="804"/>
                  <a:pt x="5661" y="804"/>
                </a:cubicBezTo>
                <a:cubicBezTo>
                  <a:pt x="5378" y="804"/>
                  <a:pt x="5238" y="623"/>
                  <a:pt x="5114" y="463"/>
                </a:cubicBezTo>
                <a:cubicBezTo>
                  <a:pt x="4986" y="301"/>
                  <a:pt x="4899" y="200"/>
                  <a:pt x="4722" y="200"/>
                </a:cubicBezTo>
                <a:cubicBezTo>
                  <a:pt x="4545" y="200"/>
                  <a:pt x="4458" y="301"/>
                  <a:pt x="4332" y="463"/>
                </a:cubicBezTo>
                <a:cubicBezTo>
                  <a:pt x="4208" y="623"/>
                  <a:pt x="4067" y="804"/>
                  <a:pt x="3783" y="804"/>
                </a:cubicBezTo>
                <a:cubicBezTo>
                  <a:pt x="3500" y="804"/>
                  <a:pt x="3360" y="623"/>
                  <a:pt x="3236" y="463"/>
                </a:cubicBezTo>
                <a:cubicBezTo>
                  <a:pt x="3108" y="301"/>
                  <a:pt x="3021" y="200"/>
                  <a:pt x="2844" y="200"/>
                </a:cubicBezTo>
                <a:cubicBezTo>
                  <a:pt x="2667" y="200"/>
                  <a:pt x="2580" y="301"/>
                  <a:pt x="2453" y="463"/>
                </a:cubicBezTo>
                <a:cubicBezTo>
                  <a:pt x="2329" y="623"/>
                  <a:pt x="2188" y="804"/>
                  <a:pt x="1905" y="804"/>
                </a:cubicBezTo>
                <a:lnTo>
                  <a:pt x="1905" y="603"/>
                </a:lnTo>
                <a:cubicBezTo>
                  <a:pt x="2082" y="603"/>
                  <a:pt x="2169" y="504"/>
                  <a:pt x="2296" y="340"/>
                </a:cubicBezTo>
                <a:cubicBezTo>
                  <a:pt x="2420" y="181"/>
                  <a:pt x="2561" y="0"/>
                  <a:pt x="2844" y="0"/>
                </a:cubicBezTo>
                <a:moveTo>
                  <a:pt x="939" y="841"/>
                </a:moveTo>
                <a:cubicBezTo>
                  <a:pt x="1223" y="841"/>
                  <a:pt x="1363" y="1021"/>
                  <a:pt x="1487" y="1181"/>
                </a:cubicBezTo>
                <a:cubicBezTo>
                  <a:pt x="1615" y="1345"/>
                  <a:pt x="1702" y="1444"/>
                  <a:pt x="1879" y="1444"/>
                </a:cubicBezTo>
                <a:cubicBezTo>
                  <a:pt x="2056" y="1444"/>
                  <a:pt x="2143" y="1345"/>
                  <a:pt x="2269" y="1181"/>
                </a:cubicBezTo>
                <a:cubicBezTo>
                  <a:pt x="2393" y="1021"/>
                  <a:pt x="2534" y="841"/>
                  <a:pt x="2817" y="841"/>
                </a:cubicBezTo>
                <a:cubicBezTo>
                  <a:pt x="3101" y="841"/>
                  <a:pt x="3241" y="1021"/>
                  <a:pt x="3365" y="1181"/>
                </a:cubicBezTo>
                <a:cubicBezTo>
                  <a:pt x="3493" y="1345"/>
                  <a:pt x="3579" y="1444"/>
                  <a:pt x="3756" y="1444"/>
                </a:cubicBezTo>
                <a:cubicBezTo>
                  <a:pt x="3934" y="1444"/>
                  <a:pt x="4020" y="1345"/>
                  <a:pt x="4147" y="1181"/>
                </a:cubicBezTo>
                <a:cubicBezTo>
                  <a:pt x="4271" y="1021"/>
                  <a:pt x="4412" y="841"/>
                  <a:pt x="4695" y="841"/>
                </a:cubicBezTo>
                <a:cubicBezTo>
                  <a:pt x="4978" y="841"/>
                  <a:pt x="5118" y="1021"/>
                  <a:pt x="5242" y="1181"/>
                </a:cubicBezTo>
                <a:cubicBezTo>
                  <a:pt x="5370" y="1345"/>
                  <a:pt x="5457" y="1444"/>
                  <a:pt x="5634" y="1444"/>
                </a:cubicBezTo>
                <a:cubicBezTo>
                  <a:pt x="5811" y="1444"/>
                  <a:pt x="5897" y="1345"/>
                  <a:pt x="6024" y="1181"/>
                </a:cubicBezTo>
                <a:cubicBezTo>
                  <a:pt x="6148" y="1021"/>
                  <a:pt x="6288" y="840"/>
                  <a:pt x="6572" y="840"/>
                </a:cubicBezTo>
                <a:cubicBezTo>
                  <a:pt x="6855" y="840"/>
                  <a:pt x="6995" y="1021"/>
                  <a:pt x="7119" y="1181"/>
                </a:cubicBezTo>
                <a:cubicBezTo>
                  <a:pt x="7247" y="1344"/>
                  <a:pt x="7334" y="1444"/>
                  <a:pt x="7511" y="1444"/>
                </a:cubicBezTo>
                <a:cubicBezTo>
                  <a:pt x="7688" y="1444"/>
                  <a:pt x="7774" y="1344"/>
                  <a:pt x="7901" y="1181"/>
                </a:cubicBezTo>
                <a:cubicBezTo>
                  <a:pt x="8025" y="1021"/>
                  <a:pt x="8166" y="840"/>
                  <a:pt x="8449" y="840"/>
                </a:cubicBezTo>
                <a:cubicBezTo>
                  <a:pt x="8732" y="840"/>
                  <a:pt x="8872" y="1021"/>
                  <a:pt x="8996" y="1181"/>
                </a:cubicBezTo>
                <a:cubicBezTo>
                  <a:pt x="9124" y="1344"/>
                  <a:pt x="9211" y="1444"/>
                  <a:pt x="9388" y="1444"/>
                </a:cubicBezTo>
                <a:cubicBezTo>
                  <a:pt x="9565" y="1444"/>
                  <a:pt x="9652" y="1344"/>
                  <a:pt x="9778" y="1181"/>
                </a:cubicBezTo>
                <a:cubicBezTo>
                  <a:pt x="9902" y="1021"/>
                  <a:pt x="10043" y="840"/>
                  <a:pt x="10327" y="840"/>
                </a:cubicBezTo>
                <a:cubicBezTo>
                  <a:pt x="10610" y="840"/>
                  <a:pt x="10750" y="1021"/>
                  <a:pt x="10874" y="1181"/>
                </a:cubicBezTo>
                <a:cubicBezTo>
                  <a:pt x="11001" y="1344"/>
                  <a:pt x="11088" y="1444"/>
                  <a:pt x="11265" y="1444"/>
                </a:cubicBezTo>
                <a:cubicBezTo>
                  <a:pt x="11442" y="1444"/>
                  <a:pt x="11529" y="1344"/>
                  <a:pt x="11655" y="1181"/>
                </a:cubicBezTo>
                <a:cubicBezTo>
                  <a:pt x="11779" y="1021"/>
                  <a:pt x="11920" y="840"/>
                  <a:pt x="12203" y="840"/>
                </a:cubicBezTo>
                <a:cubicBezTo>
                  <a:pt x="12487" y="840"/>
                  <a:pt x="12627" y="1021"/>
                  <a:pt x="12751" y="1181"/>
                </a:cubicBezTo>
                <a:cubicBezTo>
                  <a:pt x="12878" y="1344"/>
                  <a:pt x="12965" y="1444"/>
                  <a:pt x="13142" y="1444"/>
                </a:cubicBezTo>
                <a:cubicBezTo>
                  <a:pt x="13319" y="1444"/>
                  <a:pt x="13406" y="1344"/>
                  <a:pt x="13532" y="1181"/>
                </a:cubicBezTo>
                <a:cubicBezTo>
                  <a:pt x="13656" y="1021"/>
                  <a:pt x="13797" y="840"/>
                  <a:pt x="14080" y="840"/>
                </a:cubicBezTo>
                <a:cubicBezTo>
                  <a:pt x="14364" y="840"/>
                  <a:pt x="14504" y="1021"/>
                  <a:pt x="14628" y="1181"/>
                </a:cubicBezTo>
                <a:cubicBezTo>
                  <a:pt x="14755" y="1344"/>
                  <a:pt x="14842" y="1444"/>
                  <a:pt x="15018" y="1444"/>
                </a:cubicBezTo>
                <a:lnTo>
                  <a:pt x="15018" y="1644"/>
                </a:lnTo>
                <a:cubicBezTo>
                  <a:pt x="14735" y="1644"/>
                  <a:pt x="14594" y="1463"/>
                  <a:pt x="14470" y="1304"/>
                </a:cubicBezTo>
                <a:cubicBezTo>
                  <a:pt x="14344" y="1141"/>
                  <a:pt x="14257" y="1041"/>
                  <a:pt x="14081" y="1041"/>
                </a:cubicBezTo>
                <a:cubicBezTo>
                  <a:pt x="13904" y="1041"/>
                  <a:pt x="13817" y="1142"/>
                  <a:pt x="13689" y="1304"/>
                </a:cubicBezTo>
                <a:cubicBezTo>
                  <a:pt x="13565" y="1464"/>
                  <a:pt x="13425" y="1645"/>
                  <a:pt x="13142" y="1645"/>
                </a:cubicBezTo>
                <a:cubicBezTo>
                  <a:pt x="12858" y="1645"/>
                  <a:pt x="12718" y="1464"/>
                  <a:pt x="12594" y="1304"/>
                </a:cubicBezTo>
                <a:cubicBezTo>
                  <a:pt x="12467" y="1142"/>
                  <a:pt x="12380" y="1041"/>
                  <a:pt x="12203" y="1041"/>
                </a:cubicBezTo>
                <a:cubicBezTo>
                  <a:pt x="12026" y="1041"/>
                  <a:pt x="11940" y="1142"/>
                  <a:pt x="11812" y="1304"/>
                </a:cubicBezTo>
                <a:cubicBezTo>
                  <a:pt x="11688" y="1464"/>
                  <a:pt x="11548" y="1645"/>
                  <a:pt x="11265" y="1645"/>
                </a:cubicBezTo>
                <a:cubicBezTo>
                  <a:pt x="10981" y="1645"/>
                  <a:pt x="10841" y="1464"/>
                  <a:pt x="10717" y="1304"/>
                </a:cubicBezTo>
                <a:cubicBezTo>
                  <a:pt x="10590" y="1142"/>
                  <a:pt x="10503" y="1041"/>
                  <a:pt x="10326" y="1041"/>
                </a:cubicBezTo>
                <a:cubicBezTo>
                  <a:pt x="10150" y="1041"/>
                  <a:pt x="10063" y="1142"/>
                  <a:pt x="9935" y="1304"/>
                </a:cubicBezTo>
                <a:cubicBezTo>
                  <a:pt x="9811" y="1464"/>
                  <a:pt x="9671" y="1645"/>
                  <a:pt x="9388" y="1645"/>
                </a:cubicBezTo>
                <a:cubicBezTo>
                  <a:pt x="9105" y="1645"/>
                  <a:pt x="8963" y="1464"/>
                  <a:pt x="8839" y="1304"/>
                </a:cubicBezTo>
                <a:cubicBezTo>
                  <a:pt x="8713" y="1142"/>
                  <a:pt x="8626" y="1041"/>
                  <a:pt x="8449" y="1041"/>
                </a:cubicBezTo>
                <a:cubicBezTo>
                  <a:pt x="8272" y="1041"/>
                  <a:pt x="8185" y="1142"/>
                  <a:pt x="8058" y="1304"/>
                </a:cubicBezTo>
                <a:cubicBezTo>
                  <a:pt x="7934" y="1464"/>
                  <a:pt x="7794" y="1645"/>
                  <a:pt x="7511" y="1645"/>
                </a:cubicBezTo>
                <a:cubicBezTo>
                  <a:pt x="7227" y="1645"/>
                  <a:pt x="7086" y="1464"/>
                  <a:pt x="6962" y="1304"/>
                </a:cubicBezTo>
                <a:cubicBezTo>
                  <a:pt x="6836" y="1142"/>
                  <a:pt x="6749" y="1041"/>
                  <a:pt x="6572" y="1041"/>
                </a:cubicBezTo>
                <a:cubicBezTo>
                  <a:pt x="6395" y="1041"/>
                  <a:pt x="6308" y="1142"/>
                  <a:pt x="6181" y="1304"/>
                </a:cubicBezTo>
                <a:cubicBezTo>
                  <a:pt x="6057" y="1464"/>
                  <a:pt x="5916" y="1645"/>
                  <a:pt x="5634" y="1645"/>
                </a:cubicBezTo>
                <a:cubicBezTo>
                  <a:pt x="5350" y="1645"/>
                  <a:pt x="5209" y="1464"/>
                  <a:pt x="5085" y="1304"/>
                </a:cubicBezTo>
                <a:cubicBezTo>
                  <a:pt x="4959" y="1142"/>
                  <a:pt x="4872" y="1041"/>
                  <a:pt x="4695" y="1041"/>
                </a:cubicBezTo>
                <a:cubicBezTo>
                  <a:pt x="4518" y="1041"/>
                  <a:pt x="4431" y="1142"/>
                  <a:pt x="4304" y="1304"/>
                </a:cubicBezTo>
                <a:cubicBezTo>
                  <a:pt x="4180" y="1464"/>
                  <a:pt x="4039" y="1645"/>
                  <a:pt x="3756" y="1645"/>
                </a:cubicBezTo>
                <a:cubicBezTo>
                  <a:pt x="3473" y="1645"/>
                  <a:pt x="3332" y="1464"/>
                  <a:pt x="3208" y="1304"/>
                </a:cubicBezTo>
                <a:cubicBezTo>
                  <a:pt x="3081" y="1142"/>
                  <a:pt x="2994" y="1041"/>
                  <a:pt x="2817" y="1041"/>
                </a:cubicBezTo>
                <a:cubicBezTo>
                  <a:pt x="2640" y="1041"/>
                  <a:pt x="2553" y="1142"/>
                  <a:pt x="2426" y="1304"/>
                </a:cubicBezTo>
                <a:cubicBezTo>
                  <a:pt x="2302" y="1464"/>
                  <a:pt x="2162" y="1645"/>
                  <a:pt x="1879" y="1645"/>
                </a:cubicBezTo>
                <a:cubicBezTo>
                  <a:pt x="1595" y="1645"/>
                  <a:pt x="1454" y="1464"/>
                  <a:pt x="1330" y="1305"/>
                </a:cubicBezTo>
                <a:cubicBezTo>
                  <a:pt x="1203" y="1142"/>
                  <a:pt x="1116" y="1041"/>
                  <a:pt x="939" y="1041"/>
                </a:cubicBezTo>
                <a:cubicBezTo>
                  <a:pt x="762" y="1041"/>
                  <a:pt x="675" y="1142"/>
                  <a:pt x="548" y="1304"/>
                </a:cubicBezTo>
                <a:cubicBezTo>
                  <a:pt x="424" y="1464"/>
                  <a:pt x="283" y="1645"/>
                  <a:pt x="0" y="1645"/>
                </a:cubicBezTo>
                <a:lnTo>
                  <a:pt x="0" y="1444"/>
                </a:lnTo>
                <a:cubicBezTo>
                  <a:pt x="177" y="1444"/>
                  <a:pt x="264" y="1345"/>
                  <a:pt x="390" y="1181"/>
                </a:cubicBezTo>
                <a:cubicBezTo>
                  <a:pt x="515" y="1021"/>
                  <a:pt x="656" y="841"/>
                  <a:pt x="939" y="84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95" name="Google Shape;95;p16"/>
          <p:cNvPicPr preferRelativeResize="0"/>
          <p:nvPr/>
        </p:nvPicPr>
        <p:blipFill>
          <a:blip r:embed="rId2">
            <a:alphaModFix/>
          </a:blip>
          <a:stretch>
            <a:fillRect/>
          </a:stretch>
        </p:blipFill>
        <p:spPr>
          <a:xfrm rot="-6075467">
            <a:off x="-241674" y="-2892163"/>
            <a:ext cx="3100697" cy="3968473"/>
          </a:xfrm>
          <a:prstGeom prst="rect">
            <a:avLst/>
          </a:prstGeom>
          <a:noFill/>
          <a:ln>
            <a:noFill/>
          </a:ln>
        </p:spPr>
      </p:pic>
      <p:sp>
        <p:nvSpPr>
          <p:cNvPr id="96" name="Google Shape;96;p16"/>
          <p:cNvSpPr txBox="1">
            <a:spLocks noGrp="1"/>
          </p:cNvSpPr>
          <p:nvPr>
            <p:ph type="title"/>
          </p:nvPr>
        </p:nvSpPr>
        <p:spPr>
          <a:xfrm>
            <a:off x="720000" y="1398463"/>
            <a:ext cx="2704800" cy="1235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6"/>
          <p:cNvSpPr txBox="1">
            <a:spLocks noGrp="1"/>
          </p:cNvSpPr>
          <p:nvPr>
            <p:ph type="subTitle" idx="1"/>
          </p:nvPr>
        </p:nvSpPr>
        <p:spPr>
          <a:xfrm>
            <a:off x="720000" y="2633838"/>
            <a:ext cx="2704800" cy="111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59491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pic>
        <p:nvPicPr>
          <p:cNvPr id="43" name="Google Shape;43;p7"/>
          <p:cNvPicPr preferRelativeResize="0"/>
          <p:nvPr/>
        </p:nvPicPr>
        <p:blipFill>
          <a:blip r:embed="rId2">
            <a:alphaModFix/>
          </a:blip>
          <a:stretch>
            <a:fillRect/>
          </a:stretch>
        </p:blipFill>
        <p:spPr>
          <a:xfrm rot="9889898">
            <a:off x="7280151" y="-1136512"/>
            <a:ext cx="3100698" cy="3968474"/>
          </a:xfrm>
          <a:prstGeom prst="rect">
            <a:avLst/>
          </a:prstGeom>
          <a:noFill/>
          <a:ln>
            <a:noFill/>
          </a:ln>
        </p:spPr>
      </p:pic>
      <p:sp>
        <p:nvSpPr>
          <p:cNvPr id="44" name="Google Shape;44;p7"/>
          <p:cNvSpPr/>
          <p:nvPr/>
        </p:nvSpPr>
        <p:spPr>
          <a:xfrm rot="-3994684">
            <a:off x="-711542" y="-2096883"/>
            <a:ext cx="3111126" cy="4774689"/>
          </a:xfrm>
          <a:custGeom>
            <a:avLst/>
            <a:gdLst/>
            <a:ahLst/>
            <a:cxnLst/>
            <a:rect l="l" t="t" r="r" b="b"/>
            <a:pathLst>
              <a:path w="8642" h="13263" extrusionOk="0">
                <a:moveTo>
                  <a:pt x="8035" y="13023"/>
                </a:moveTo>
                <a:cubicBezTo>
                  <a:pt x="7818" y="12648"/>
                  <a:pt x="7754" y="12317"/>
                  <a:pt x="7771" y="12016"/>
                </a:cubicBezTo>
                <a:cubicBezTo>
                  <a:pt x="7798" y="11566"/>
                  <a:pt x="8008" y="11187"/>
                  <a:pt x="8161" y="10838"/>
                </a:cubicBezTo>
                <a:cubicBezTo>
                  <a:pt x="8237" y="10663"/>
                  <a:pt x="8298" y="10496"/>
                  <a:pt x="8316" y="10331"/>
                </a:cubicBezTo>
                <a:cubicBezTo>
                  <a:pt x="8337" y="10160"/>
                  <a:pt x="8298" y="9986"/>
                  <a:pt x="8208" y="9839"/>
                </a:cubicBezTo>
                <a:cubicBezTo>
                  <a:pt x="8192" y="9811"/>
                  <a:pt x="8173" y="9783"/>
                  <a:pt x="8152" y="9755"/>
                </a:cubicBezTo>
                <a:cubicBezTo>
                  <a:pt x="7988" y="9536"/>
                  <a:pt x="7706" y="9386"/>
                  <a:pt x="7364" y="9269"/>
                </a:cubicBezTo>
                <a:cubicBezTo>
                  <a:pt x="6850" y="9093"/>
                  <a:pt x="6204" y="8992"/>
                  <a:pt x="5627" y="8837"/>
                </a:cubicBezTo>
                <a:cubicBezTo>
                  <a:pt x="5049" y="8682"/>
                  <a:pt x="4541" y="8474"/>
                  <a:pt x="4305" y="8081"/>
                </a:cubicBezTo>
                <a:cubicBezTo>
                  <a:pt x="4273" y="8027"/>
                  <a:pt x="4246" y="7970"/>
                  <a:pt x="4226" y="7911"/>
                </a:cubicBezTo>
                <a:cubicBezTo>
                  <a:pt x="4021" y="7332"/>
                  <a:pt x="4314" y="6670"/>
                  <a:pt x="4608" y="6074"/>
                </a:cubicBezTo>
                <a:cubicBezTo>
                  <a:pt x="4756" y="5776"/>
                  <a:pt x="4904" y="5494"/>
                  <a:pt x="4991" y="5249"/>
                </a:cubicBezTo>
                <a:cubicBezTo>
                  <a:pt x="5078" y="5002"/>
                  <a:pt x="5104" y="4793"/>
                  <a:pt x="5011" y="4639"/>
                </a:cubicBezTo>
                <a:cubicBezTo>
                  <a:pt x="4982" y="4591"/>
                  <a:pt x="4943" y="4550"/>
                  <a:pt x="4897" y="4517"/>
                </a:cubicBezTo>
                <a:cubicBezTo>
                  <a:pt x="4785" y="4423"/>
                  <a:pt x="4624" y="4416"/>
                  <a:pt x="4503" y="4498"/>
                </a:cubicBezTo>
                <a:cubicBezTo>
                  <a:pt x="4298" y="4620"/>
                  <a:pt x="4111" y="4926"/>
                  <a:pt x="3944" y="5221"/>
                </a:cubicBezTo>
                <a:cubicBezTo>
                  <a:pt x="3861" y="5368"/>
                  <a:pt x="3783" y="5513"/>
                  <a:pt x="3709" y="5629"/>
                </a:cubicBezTo>
                <a:cubicBezTo>
                  <a:pt x="3636" y="5746"/>
                  <a:pt x="3568" y="5837"/>
                  <a:pt x="3502" y="5876"/>
                </a:cubicBezTo>
                <a:cubicBezTo>
                  <a:pt x="3474" y="5896"/>
                  <a:pt x="3438" y="5902"/>
                  <a:pt x="3405" y="5893"/>
                </a:cubicBezTo>
                <a:cubicBezTo>
                  <a:pt x="3374" y="5882"/>
                  <a:pt x="3344" y="5855"/>
                  <a:pt x="3318" y="5810"/>
                </a:cubicBezTo>
                <a:cubicBezTo>
                  <a:pt x="3313" y="5801"/>
                  <a:pt x="3307" y="5791"/>
                  <a:pt x="3302" y="5780"/>
                </a:cubicBezTo>
                <a:cubicBezTo>
                  <a:pt x="3141" y="5458"/>
                  <a:pt x="3197" y="4921"/>
                  <a:pt x="3219" y="4347"/>
                </a:cubicBezTo>
                <a:cubicBezTo>
                  <a:pt x="3243" y="3773"/>
                  <a:pt x="3234" y="3161"/>
                  <a:pt x="2954" y="2694"/>
                </a:cubicBezTo>
                <a:cubicBezTo>
                  <a:pt x="2937" y="2665"/>
                  <a:pt x="2918" y="2636"/>
                  <a:pt x="2898" y="2607"/>
                </a:cubicBezTo>
                <a:cubicBezTo>
                  <a:pt x="2841" y="2526"/>
                  <a:pt x="2684" y="2429"/>
                  <a:pt x="2471" y="2317"/>
                </a:cubicBezTo>
                <a:cubicBezTo>
                  <a:pt x="1834" y="1980"/>
                  <a:pt x="698" y="1492"/>
                  <a:pt x="220" y="695"/>
                </a:cubicBezTo>
                <a:cubicBezTo>
                  <a:pt x="91" y="485"/>
                  <a:pt x="15" y="247"/>
                  <a:pt x="0" y="1"/>
                </a:cubicBezTo>
                <a:lnTo>
                  <a:pt x="20" y="0"/>
                </a:lnTo>
                <a:cubicBezTo>
                  <a:pt x="34" y="243"/>
                  <a:pt x="109" y="477"/>
                  <a:pt x="237" y="684"/>
                </a:cubicBezTo>
                <a:cubicBezTo>
                  <a:pt x="552" y="1211"/>
                  <a:pt x="1160" y="1604"/>
                  <a:pt x="1720" y="1906"/>
                </a:cubicBezTo>
                <a:cubicBezTo>
                  <a:pt x="2000" y="2058"/>
                  <a:pt x="2267" y="2188"/>
                  <a:pt x="2481" y="2300"/>
                </a:cubicBezTo>
                <a:cubicBezTo>
                  <a:pt x="2693" y="2413"/>
                  <a:pt x="2851" y="2508"/>
                  <a:pt x="2914" y="2596"/>
                </a:cubicBezTo>
                <a:cubicBezTo>
                  <a:pt x="2934" y="2625"/>
                  <a:pt x="2953" y="2654"/>
                  <a:pt x="2971" y="2684"/>
                </a:cubicBezTo>
                <a:cubicBezTo>
                  <a:pt x="3255" y="3158"/>
                  <a:pt x="3262" y="3773"/>
                  <a:pt x="3239" y="4348"/>
                </a:cubicBezTo>
                <a:cubicBezTo>
                  <a:pt x="3216" y="4923"/>
                  <a:pt x="3163" y="5459"/>
                  <a:pt x="3319" y="5772"/>
                </a:cubicBezTo>
                <a:cubicBezTo>
                  <a:pt x="3324" y="5782"/>
                  <a:pt x="3329" y="5791"/>
                  <a:pt x="3335" y="5800"/>
                </a:cubicBezTo>
                <a:cubicBezTo>
                  <a:pt x="3360" y="5843"/>
                  <a:pt x="3386" y="5866"/>
                  <a:pt x="3412" y="5874"/>
                </a:cubicBezTo>
                <a:cubicBezTo>
                  <a:pt x="3439" y="5882"/>
                  <a:pt x="3469" y="5877"/>
                  <a:pt x="3492" y="5860"/>
                </a:cubicBezTo>
                <a:cubicBezTo>
                  <a:pt x="3552" y="5824"/>
                  <a:pt x="3620" y="5735"/>
                  <a:pt x="3693" y="5619"/>
                </a:cubicBezTo>
                <a:cubicBezTo>
                  <a:pt x="3802" y="5445"/>
                  <a:pt x="3924" y="5207"/>
                  <a:pt x="4056" y="4991"/>
                </a:cubicBezTo>
                <a:cubicBezTo>
                  <a:pt x="4189" y="4774"/>
                  <a:pt x="4334" y="4577"/>
                  <a:pt x="4493" y="4481"/>
                </a:cubicBezTo>
                <a:cubicBezTo>
                  <a:pt x="4621" y="4395"/>
                  <a:pt x="4790" y="4403"/>
                  <a:pt x="4908" y="4502"/>
                </a:cubicBezTo>
                <a:cubicBezTo>
                  <a:pt x="4957" y="4536"/>
                  <a:pt x="4997" y="4579"/>
                  <a:pt x="5028" y="4629"/>
                </a:cubicBezTo>
                <a:cubicBezTo>
                  <a:pt x="5125" y="4792"/>
                  <a:pt x="5097" y="5007"/>
                  <a:pt x="5009" y="5255"/>
                </a:cubicBezTo>
                <a:cubicBezTo>
                  <a:pt x="4877" y="5626"/>
                  <a:pt x="4610" y="6075"/>
                  <a:pt x="4414" y="6538"/>
                </a:cubicBezTo>
                <a:cubicBezTo>
                  <a:pt x="4217" y="7001"/>
                  <a:pt x="4093" y="7478"/>
                  <a:pt x="4244" y="7905"/>
                </a:cubicBezTo>
                <a:cubicBezTo>
                  <a:pt x="4264" y="7963"/>
                  <a:pt x="4290" y="8019"/>
                  <a:pt x="4322" y="8072"/>
                </a:cubicBezTo>
                <a:cubicBezTo>
                  <a:pt x="4629" y="8584"/>
                  <a:pt x="5422" y="8782"/>
                  <a:pt x="6224" y="8959"/>
                </a:cubicBezTo>
                <a:cubicBezTo>
                  <a:pt x="6624" y="9048"/>
                  <a:pt x="7027" y="9132"/>
                  <a:pt x="7370" y="9251"/>
                </a:cubicBezTo>
                <a:cubicBezTo>
                  <a:pt x="7714" y="9368"/>
                  <a:pt x="7999" y="9519"/>
                  <a:pt x="8167" y="9743"/>
                </a:cubicBezTo>
                <a:cubicBezTo>
                  <a:pt x="8188" y="9772"/>
                  <a:pt x="8207" y="9800"/>
                  <a:pt x="8225" y="9828"/>
                </a:cubicBezTo>
                <a:cubicBezTo>
                  <a:pt x="8361" y="10055"/>
                  <a:pt x="8363" y="10277"/>
                  <a:pt x="8304" y="10502"/>
                </a:cubicBezTo>
                <a:cubicBezTo>
                  <a:pt x="8214" y="10840"/>
                  <a:pt x="7990" y="11189"/>
                  <a:pt x="7869" y="11594"/>
                </a:cubicBezTo>
                <a:cubicBezTo>
                  <a:pt x="7747" y="11998"/>
                  <a:pt x="7729" y="12455"/>
                  <a:pt x="8052" y="13013"/>
                </a:cubicBezTo>
                <a:lnTo>
                  <a:pt x="8035" y="13023"/>
                </a:lnTo>
                <a:moveTo>
                  <a:pt x="4948" y="4683"/>
                </a:moveTo>
                <a:lnTo>
                  <a:pt x="4948" y="4683"/>
                </a:lnTo>
                <a:cubicBezTo>
                  <a:pt x="5045" y="4844"/>
                  <a:pt x="5030" y="5053"/>
                  <a:pt x="4961" y="5293"/>
                </a:cubicBezTo>
                <a:cubicBezTo>
                  <a:pt x="4917" y="5440"/>
                  <a:pt x="4864" y="5584"/>
                  <a:pt x="4804" y="5726"/>
                </a:cubicBezTo>
                <a:cubicBezTo>
                  <a:pt x="4773" y="5801"/>
                  <a:pt x="4741" y="5877"/>
                  <a:pt x="4708" y="5955"/>
                </a:cubicBezTo>
                <a:cubicBezTo>
                  <a:pt x="4628" y="6140"/>
                  <a:pt x="4546" y="6334"/>
                  <a:pt x="4475" y="6530"/>
                </a:cubicBezTo>
                <a:cubicBezTo>
                  <a:pt x="4315" y="6978"/>
                  <a:pt x="4218" y="7442"/>
                  <a:pt x="4369" y="7866"/>
                </a:cubicBezTo>
                <a:cubicBezTo>
                  <a:pt x="4392" y="7932"/>
                  <a:pt x="4422" y="7995"/>
                  <a:pt x="4457" y="8054"/>
                </a:cubicBezTo>
                <a:cubicBezTo>
                  <a:pt x="4457" y="8055"/>
                  <a:pt x="4458" y="8055"/>
                  <a:pt x="4458" y="8055"/>
                </a:cubicBezTo>
                <a:cubicBezTo>
                  <a:pt x="4649" y="8374"/>
                  <a:pt x="5006" y="8584"/>
                  <a:pt x="5425" y="8748"/>
                </a:cubicBezTo>
                <a:cubicBezTo>
                  <a:pt x="5487" y="8773"/>
                  <a:pt x="5550" y="8796"/>
                  <a:pt x="5615" y="8818"/>
                </a:cubicBezTo>
                <a:cubicBezTo>
                  <a:pt x="5626" y="8822"/>
                  <a:pt x="5636" y="8826"/>
                  <a:pt x="5647" y="8829"/>
                </a:cubicBezTo>
                <a:cubicBezTo>
                  <a:pt x="5658" y="8833"/>
                  <a:pt x="5669" y="8837"/>
                  <a:pt x="5680" y="8841"/>
                </a:cubicBezTo>
                <a:cubicBezTo>
                  <a:pt x="5691" y="8845"/>
                  <a:pt x="5702" y="8848"/>
                  <a:pt x="5712" y="8852"/>
                </a:cubicBezTo>
                <a:cubicBezTo>
                  <a:pt x="5715" y="8852"/>
                  <a:pt x="5719" y="8853"/>
                  <a:pt x="5722" y="8855"/>
                </a:cubicBezTo>
                <a:cubicBezTo>
                  <a:pt x="5730" y="8857"/>
                  <a:pt x="5737" y="8860"/>
                  <a:pt x="5745" y="8862"/>
                </a:cubicBezTo>
                <a:cubicBezTo>
                  <a:pt x="5750" y="8863"/>
                  <a:pt x="5756" y="8866"/>
                  <a:pt x="5761" y="8867"/>
                </a:cubicBezTo>
                <a:cubicBezTo>
                  <a:pt x="5767" y="8869"/>
                  <a:pt x="5772" y="8871"/>
                  <a:pt x="5778" y="8873"/>
                </a:cubicBezTo>
                <a:cubicBezTo>
                  <a:pt x="5785" y="8875"/>
                  <a:pt x="5791" y="8877"/>
                  <a:pt x="5798" y="8879"/>
                </a:cubicBezTo>
                <a:cubicBezTo>
                  <a:pt x="5802" y="8881"/>
                  <a:pt x="5807" y="8882"/>
                  <a:pt x="5812" y="8883"/>
                </a:cubicBezTo>
                <a:cubicBezTo>
                  <a:pt x="5945" y="8926"/>
                  <a:pt x="6080" y="8966"/>
                  <a:pt x="6216" y="9005"/>
                </a:cubicBezTo>
                <a:cubicBezTo>
                  <a:pt x="6947" y="9217"/>
                  <a:pt x="7683" y="9410"/>
                  <a:pt x="8015" y="9854"/>
                </a:cubicBezTo>
                <a:cubicBezTo>
                  <a:pt x="8039" y="9885"/>
                  <a:pt x="8060" y="9917"/>
                  <a:pt x="8080" y="9950"/>
                </a:cubicBezTo>
                <a:lnTo>
                  <a:pt x="8081" y="9950"/>
                </a:lnTo>
                <a:cubicBezTo>
                  <a:pt x="8214" y="10174"/>
                  <a:pt x="8230" y="10388"/>
                  <a:pt x="8192" y="10605"/>
                </a:cubicBezTo>
                <a:cubicBezTo>
                  <a:pt x="8143" y="10879"/>
                  <a:pt x="8009" y="11158"/>
                  <a:pt x="7919" y="11472"/>
                </a:cubicBezTo>
                <a:cubicBezTo>
                  <a:pt x="7902" y="11531"/>
                  <a:pt x="7886" y="11591"/>
                  <a:pt x="7874" y="11653"/>
                </a:cubicBezTo>
                <a:cubicBezTo>
                  <a:pt x="7870" y="11670"/>
                  <a:pt x="7867" y="11688"/>
                  <a:pt x="7864" y="11706"/>
                </a:cubicBezTo>
                <a:cubicBezTo>
                  <a:pt x="7862" y="11712"/>
                  <a:pt x="7861" y="11718"/>
                  <a:pt x="7860" y="11724"/>
                </a:cubicBezTo>
                <a:cubicBezTo>
                  <a:pt x="7858" y="11734"/>
                  <a:pt x="7856" y="11744"/>
                  <a:pt x="7855" y="11755"/>
                </a:cubicBezTo>
                <a:cubicBezTo>
                  <a:pt x="7853" y="11764"/>
                  <a:pt x="7852" y="11773"/>
                  <a:pt x="7851" y="11783"/>
                </a:cubicBezTo>
                <a:cubicBezTo>
                  <a:pt x="7848" y="11797"/>
                  <a:pt x="7846" y="11811"/>
                  <a:pt x="7845" y="11826"/>
                </a:cubicBezTo>
                <a:cubicBezTo>
                  <a:pt x="7844" y="11832"/>
                  <a:pt x="7843" y="11839"/>
                  <a:pt x="7842" y="11846"/>
                </a:cubicBezTo>
                <a:cubicBezTo>
                  <a:pt x="7841" y="11863"/>
                  <a:pt x="7839" y="11879"/>
                  <a:pt x="7837" y="11895"/>
                </a:cubicBezTo>
                <a:cubicBezTo>
                  <a:pt x="7837" y="11900"/>
                  <a:pt x="7837" y="11905"/>
                  <a:pt x="7836" y="11911"/>
                </a:cubicBezTo>
                <a:cubicBezTo>
                  <a:pt x="7811" y="12238"/>
                  <a:pt x="7873" y="12607"/>
                  <a:pt x="8126" y="13043"/>
                </a:cubicBezTo>
                <a:lnTo>
                  <a:pt x="8110" y="13053"/>
                </a:lnTo>
                <a:cubicBezTo>
                  <a:pt x="7848" y="12602"/>
                  <a:pt x="7790" y="12222"/>
                  <a:pt x="7820" y="11886"/>
                </a:cubicBezTo>
                <a:lnTo>
                  <a:pt x="7822" y="11869"/>
                </a:lnTo>
                <a:cubicBezTo>
                  <a:pt x="7823" y="11851"/>
                  <a:pt x="7826" y="11833"/>
                  <a:pt x="7828" y="11815"/>
                </a:cubicBezTo>
                <a:lnTo>
                  <a:pt x="7830" y="11794"/>
                </a:lnTo>
                <a:cubicBezTo>
                  <a:pt x="7833" y="11777"/>
                  <a:pt x="7835" y="11759"/>
                  <a:pt x="7838" y="11743"/>
                </a:cubicBezTo>
                <a:cubicBezTo>
                  <a:pt x="7840" y="11733"/>
                  <a:pt x="7841" y="11724"/>
                  <a:pt x="7843" y="11715"/>
                </a:cubicBezTo>
                <a:cubicBezTo>
                  <a:pt x="7845" y="11700"/>
                  <a:pt x="7848" y="11685"/>
                  <a:pt x="7852" y="11670"/>
                </a:cubicBezTo>
                <a:cubicBezTo>
                  <a:pt x="7854" y="11657"/>
                  <a:pt x="7856" y="11645"/>
                  <a:pt x="7860" y="11633"/>
                </a:cubicBezTo>
                <a:cubicBezTo>
                  <a:pt x="7862" y="11621"/>
                  <a:pt x="7864" y="11609"/>
                  <a:pt x="7867" y="11597"/>
                </a:cubicBezTo>
                <a:cubicBezTo>
                  <a:pt x="7871" y="11579"/>
                  <a:pt x="7876" y="11560"/>
                  <a:pt x="7881" y="11542"/>
                </a:cubicBezTo>
                <a:cubicBezTo>
                  <a:pt x="7882" y="11536"/>
                  <a:pt x="7884" y="11530"/>
                  <a:pt x="7886" y="11524"/>
                </a:cubicBezTo>
                <a:cubicBezTo>
                  <a:pt x="7892" y="11500"/>
                  <a:pt x="7899" y="11475"/>
                  <a:pt x="7906" y="11452"/>
                </a:cubicBezTo>
                <a:cubicBezTo>
                  <a:pt x="7924" y="11391"/>
                  <a:pt x="7943" y="11332"/>
                  <a:pt x="7962" y="11274"/>
                </a:cubicBezTo>
                <a:cubicBezTo>
                  <a:pt x="7965" y="11267"/>
                  <a:pt x="7968" y="11260"/>
                  <a:pt x="7970" y="11253"/>
                </a:cubicBezTo>
                <a:cubicBezTo>
                  <a:pt x="8049" y="11022"/>
                  <a:pt x="8137" y="10809"/>
                  <a:pt x="8173" y="10601"/>
                </a:cubicBezTo>
                <a:cubicBezTo>
                  <a:pt x="8211" y="10387"/>
                  <a:pt x="8196" y="10179"/>
                  <a:pt x="8065" y="9960"/>
                </a:cubicBezTo>
                <a:cubicBezTo>
                  <a:pt x="8045" y="9926"/>
                  <a:pt x="8024" y="9895"/>
                  <a:pt x="8001" y="9865"/>
                </a:cubicBezTo>
                <a:cubicBezTo>
                  <a:pt x="7676" y="9428"/>
                  <a:pt x="6942" y="9234"/>
                  <a:pt x="6211" y="9022"/>
                </a:cubicBezTo>
                <a:cubicBezTo>
                  <a:pt x="6082" y="8985"/>
                  <a:pt x="5953" y="8947"/>
                  <a:pt x="5827" y="8907"/>
                </a:cubicBezTo>
                <a:cubicBezTo>
                  <a:pt x="5758" y="8886"/>
                  <a:pt x="5689" y="8863"/>
                  <a:pt x="5622" y="8840"/>
                </a:cubicBezTo>
                <a:cubicBezTo>
                  <a:pt x="5115" y="8664"/>
                  <a:pt x="4668" y="8441"/>
                  <a:pt x="4441" y="8064"/>
                </a:cubicBezTo>
                <a:cubicBezTo>
                  <a:pt x="4405" y="8003"/>
                  <a:pt x="4375" y="7939"/>
                  <a:pt x="4351" y="7872"/>
                </a:cubicBezTo>
                <a:cubicBezTo>
                  <a:pt x="4149" y="7297"/>
                  <a:pt x="4390" y="6658"/>
                  <a:pt x="4633" y="6084"/>
                </a:cubicBezTo>
                <a:cubicBezTo>
                  <a:pt x="4678" y="5975"/>
                  <a:pt x="4725" y="5868"/>
                  <a:pt x="4768" y="5765"/>
                </a:cubicBezTo>
                <a:cubicBezTo>
                  <a:pt x="4769" y="5762"/>
                  <a:pt x="4771" y="5758"/>
                  <a:pt x="4772" y="5755"/>
                </a:cubicBezTo>
                <a:cubicBezTo>
                  <a:pt x="4774" y="5752"/>
                  <a:pt x="4775" y="5749"/>
                  <a:pt x="4776" y="5745"/>
                </a:cubicBezTo>
                <a:cubicBezTo>
                  <a:pt x="4778" y="5742"/>
                  <a:pt x="4780" y="5738"/>
                  <a:pt x="4780" y="5735"/>
                </a:cubicBezTo>
                <a:cubicBezTo>
                  <a:pt x="4782" y="5731"/>
                  <a:pt x="4784" y="5727"/>
                  <a:pt x="4785" y="5724"/>
                </a:cubicBezTo>
                <a:cubicBezTo>
                  <a:pt x="4786" y="5721"/>
                  <a:pt x="4788" y="5718"/>
                  <a:pt x="4789" y="5714"/>
                </a:cubicBezTo>
                <a:cubicBezTo>
                  <a:pt x="4791" y="5711"/>
                  <a:pt x="4792" y="5708"/>
                  <a:pt x="4793" y="5704"/>
                </a:cubicBezTo>
                <a:cubicBezTo>
                  <a:pt x="4823" y="5632"/>
                  <a:pt x="4851" y="5562"/>
                  <a:pt x="4876" y="5494"/>
                </a:cubicBezTo>
                <a:cubicBezTo>
                  <a:pt x="4902" y="5422"/>
                  <a:pt x="4925" y="5354"/>
                  <a:pt x="4944" y="5288"/>
                </a:cubicBezTo>
                <a:cubicBezTo>
                  <a:pt x="5012" y="5050"/>
                  <a:pt x="5025" y="4846"/>
                  <a:pt x="4933" y="4692"/>
                </a:cubicBezTo>
                <a:lnTo>
                  <a:pt x="4933" y="4692"/>
                </a:lnTo>
                <a:cubicBezTo>
                  <a:pt x="4901" y="4639"/>
                  <a:pt x="4858" y="4594"/>
                  <a:pt x="4808" y="4558"/>
                </a:cubicBezTo>
                <a:cubicBezTo>
                  <a:pt x="4727" y="4499"/>
                  <a:pt x="4650" y="4473"/>
                  <a:pt x="4576" y="4472"/>
                </a:cubicBezTo>
                <a:cubicBezTo>
                  <a:pt x="4543" y="4472"/>
                  <a:pt x="4511" y="4476"/>
                  <a:pt x="4479" y="4485"/>
                </a:cubicBezTo>
                <a:cubicBezTo>
                  <a:pt x="4463" y="4489"/>
                  <a:pt x="4448" y="4495"/>
                  <a:pt x="4432" y="4501"/>
                </a:cubicBezTo>
                <a:cubicBezTo>
                  <a:pt x="4421" y="4506"/>
                  <a:pt x="4409" y="4510"/>
                  <a:pt x="4397" y="4517"/>
                </a:cubicBezTo>
                <a:cubicBezTo>
                  <a:pt x="4389" y="4521"/>
                  <a:pt x="4381" y="4525"/>
                  <a:pt x="4374" y="4529"/>
                </a:cubicBezTo>
                <a:cubicBezTo>
                  <a:pt x="4369" y="4532"/>
                  <a:pt x="4365" y="4534"/>
                  <a:pt x="4360" y="4537"/>
                </a:cubicBezTo>
                <a:cubicBezTo>
                  <a:pt x="4350" y="4543"/>
                  <a:pt x="4341" y="4548"/>
                  <a:pt x="4331" y="4555"/>
                </a:cubicBezTo>
                <a:cubicBezTo>
                  <a:pt x="4327" y="4559"/>
                  <a:pt x="4321" y="4562"/>
                  <a:pt x="4316" y="4566"/>
                </a:cubicBezTo>
                <a:cubicBezTo>
                  <a:pt x="4301" y="4577"/>
                  <a:pt x="4286" y="4588"/>
                  <a:pt x="4271" y="4600"/>
                </a:cubicBezTo>
                <a:cubicBezTo>
                  <a:pt x="4267" y="4604"/>
                  <a:pt x="4264" y="4607"/>
                  <a:pt x="4260" y="4610"/>
                </a:cubicBezTo>
                <a:cubicBezTo>
                  <a:pt x="4244" y="4623"/>
                  <a:pt x="4228" y="4638"/>
                  <a:pt x="4212" y="4653"/>
                </a:cubicBezTo>
                <a:cubicBezTo>
                  <a:pt x="4210" y="4656"/>
                  <a:pt x="4207" y="4659"/>
                  <a:pt x="4203" y="4662"/>
                </a:cubicBezTo>
                <a:cubicBezTo>
                  <a:pt x="4188" y="4678"/>
                  <a:pt x="4172" y="4694"/>
                  <a:pt x="4156" y="4711"/>
                </a:cubicBezTo>
                <a:cubicBezTo>
                  <a:pt x="4154" y="4713"/>
                  <a:pt x="4150" y="4717"/>
                  <a:pt x="4148" y="4719"/>
                </a:cubicBezTo>
                <a:cubicBezTo>
                  <a:pt x="4132" y="4737"/>
                  <a:pt x="4117" y="4755"/>
                  <a:pt x="4101" y="4774"/>
                </a:cubicBezTo>
                <a:cubicBezTo>
                  <a:pt x="4098" y="4777"/>
                  <a:pt x="4096" y="4779"/>
                  <a:pt x="4094" y="4782"/>
                </a:cubicBezTo>
                <a:cubicBezTo>
                  <a:pt x="4011" y="4886"/>
                  <a:pt x="3932" y="4993"/>
                  <a:pt x="3860" y="5105"/>
                </a:cubicBezTo>
                <a:cubicBezTo>
                  <a:pt x="3785" y="5217"/>
                  <a:pt x="3714" y="5326"/>
                  <a:pt x="3648" y="5417"/>
                </a:cubicBezTo>
                <a:cubicBezTo>
                  <a:pt x="3581" y="5508"/>
                  <a:pt x="3518" y="5580"/>
                  <a:pt x="3457" y="5616"/>
                </a:cubicBezTo>
                <a:cubicBezTo>
                  <a:pt x="3426" y="5638"/>
                  <a:pt x="3385" y="5646"/>
                  <a:pt x="3346" y="5636"/>
                </a:cubicBezTo>
                <a:cubicBezTo>
                  <a:pt x="3310" y="5625"/>
                  <a:pt x="3277" y="5595"/>
                  <a:pt x="3246" y="5544"/>
                </a:cubicBezTo>
                <a:cubicBezTo>
                  <a:pt x="3240" y="5533"/>
                  <a:pt x="3234" y="5522"/>
                  <a:pt x="3228" y="5510"/>
                </a:cubicBezTo>
                <a:cubicBezTo>
                  <a:pt x="3182" y="5412"/>
                  <a:pt x="3151" y="5307"/>
                  <a:pt x="3136" y="5199"/>
                </a:cubicBezTo>
                <a:cubicBezTo>
                  <a:pt x="3132" y="5175"/>
                  <a:pt x="3129" y="5151"/>
                  <a:pt x="3125" y="5125"/>
                </a:cubicBezTo>
                <a:cubicBezTo>
                  <a:pt x="3121" y="5094"/>
                  <a:pt x="3118" y="5063"/>
                  <a:pt x="3116" y="5031"/>
                </a:cubicBezTo>
                <a:cubicBezTo>
                  <a:pt x="3115" y="5019"/>
                  <a:pt x="3114" y="5008"/>
                  <a:pt x="3114" y="4996"/>
                </a:cubicBezTo>
                <a:cubicBezTo>
                  <a:pt x="3110" y="4947"/>
                  <a:pt x="3108" y="4895"/>
                  <a:pt x="3106" y="4842"/>
                </a:cubicBezTo>
                <a:cubicBezTo>
                  <a:pt x="3106" y="4835"/>
                  <a:pt x="3106" y="4828"/>
                  <a:pt x="3106" y="4821"/>
                </a:cubicBezTo>
                <a:cubicBezTo>
                  <a:pt x="3105" y="4763"/>
                  <a:pt x="3105" y="4703"/>
                  <a:pt x="3105" y="4642"/>
                </a:cubicBezTo>
                <a:cubicBezTo>
                  <a:pt x="3105" y="4637"/>
                  <a:pt x="3105" y="4631"/>
                  <a:pt x="3106" y="4627"/>
                </a:cubicBezTo>
                <a:cubicBezTo>
                  <a:pt x="3106" y="4567"/>
                  <a:pt x="3107" y="4508"/>
                  <a:pt x="3109" y="4447"/>
                </a:cubicBezTo>
                <a:cubicBezTo>
                  <a:pt x="3109" y="4442"/>
                  <a:pt x="3109" y="4438"/>
                  <a:pt x="3109" y="4434"/>
                </a:cubicBezTo>
                <a:cubicBezTo>
                  <a:pt x="3110" y="4382"/>
                  <a:pt x="3111" y="4329"/>
                  <a:pt x="3113" y="4277"/>
                </a:cubicBezTo>
                <a:cubicBezTo>
                  <a:pt x="3113" y="4272"/>
                  <a:pt x="3113" y="4269"/>
                  <a:pt x="3113" y="4265"/>
                </a:cubicBezTo>
                <a:cubicBezTo>
                  <a:pt x="3114" y="4225"/>
                  <a:pt x="3115" y="4186"/>
                  <a:pt x="3116" y="4145"/>
                </a:cubicBezTo>
                <a:cubicBezTo>
                  <a:pt x="3116" y="4141"/>
                  <a:pt x="3116" y="4137"/>
                  <a:pt x="3116" y="4133"/>
                </a:cubicBezTo>
                <a:cubicBezTo>
                  <a:pt x="3116" y="4129"/>
                  <a:pt x="3116" y="4125"/>
                  <a:pt x="3117" y="4122"/>
                </a:cubicBezTo>
                <a:cubicBezTo>
                  <a:pt x="3127" y="3573"/>
                  <a:pt x="3111" y="2996"/>
                  <a:pt x="2850" y="2559"/>
                </a:cubicBezTo>
                <a:lnTo>
                  <a:pt x="2850" y="2559"/>
                </a:lnTo>
                <a:cubicBezTo>
                  <a:pt x="2835" y="2534"/>
                  <a:pt x="2819" y="2510"/>
                  <a:pt x="2802" y="2486"/>
                </a:cubicBezTo>
                <a:cubicBezTo>
                  <a:pt x="2798" y="2480"/>
                  <a:pt x="2793" y="2475"/>
                  <a:pt x="2790" y="2469"/>
                </a:cubicBezTo>
                <a:cubicBezTo>
                  <a:pt x="2775" y="2452"/>
                  <a:pt x="2759" y="2436"/>
                  <a:pt x="2743" y="2422"/>
                </a:cubicBezTo>
                <a:cubicBezTo>
                  <a:pt x="2734" y="2414"/>
                  <a:pt x="2726" y="2407"/>
                  <a:pt x="2716" y="2399"/>
                </a:cubicBezTo>
                <a:cubicBezTo>
                  <a:pt x="2707" y="2392"/>
                  <a:pt x="2699" y="2385"/>
                  <a:pt x="2688" y="2378"/>
                </a:cubicBezTo>
                <a:cubicBezTo>
                  <a:pt x="2675" y="2369"/>
                  <a:pt x="2661" y="2359"/>
                  <a:pt x="2646" y="2349"/>
                </a:cubicBezTo>
                <a:cubicBezTo>
                  <a:pt x="2639" y="2345"/>
                  <a:pt x="2632" y="2340"/>
                  <a:pt x="2625" y="2335"/>
                </a:cubicBezTo>
                <a:cubicBezTo>
                  <a:pt x="2608" y="2324"/>
                  <a:pt x="2590" y="2313"/>
                  <a:pt x="2571" y="2302"/>
                </a:cubicBezTo>
                <a:cubicBezTo>
                  <a:pt x="2565" y="2299"/>
                  <a:pt x="2560" y="2295"/>
                  <a:pt x="2553" y="2292"/>
                </a:cubicBezTo>
                <a:cubicBezTo>
                  <a:pt x="2533" y="2280"/>
                  <a:pt x="2512" y="2268"/>
                  <a:pt x="2490" y="2256"/>
                </a:cubicBezTo>
                <a:cubicBezTo>
                  <a:pt x="2485" y="2253"/>
                  <a:pt x="2480" y="2251"/>
                  <a:pt x="2475" y="2248"/>
                </a:cubicBezTo>
                <a:cubicBezTo>
                  <a:pt x="2454" y="2237"/>
                  <a:pt x="2432" y="2226"/>
                  <a:pt x="2410" y="2214"/>
                </a:cubicBezTo>
                <a:lnTo>
                  <a:pt x="2403" y="2211"/>
                </a:lnTo>
                <a:cubicBezTo>
                  <a:pt x="2399" y="2208"/>
                  <a:pt x="2395" y="2206"/>
                  <a:pt x="2390" y="2203"/>
                </a:cubicBezTo>
                <a:cubicBezTo>
                  <a:pt x="2369" y="2192"/>
                  <a:pt x="2347" y="2181"/>
                  <a:pt x="2325" y="2169"/>
                </a:cubicBezTo>
                <a:cubicBezTo>
                  <a:pt x="2321" y="2168"/>
                  <a:pt x="2317" y="2165"/>
                  <a:pt x="2313" y="2164"/>
                </a:cubicBezTo>
                <a:cubicBezTo>
                  <a:pt x="1729" y="1868"/>
                  <a:pt x="805" y="1467"/>
                  <a:pt x="377" y="755"/>
                </a:cubicBezTo>
                <a:cubicBezTo>
                  <a:pt x="259" y="560"/>
                  <a:pt x="184" y="341"/>
                  <a:pt x="158" y="114"/>
                </a:cubicBezTo>
                <a:lnTo>
                  <a:pt x="176" y="112"/>
                </a:lnTo>
                <a:cubicBezTo>
                  <a:pt x="202" y="337"/>
                  <a:pt x="275" y="552"/>
                  <a:pt x="393" y="745"/>
                </a:cubicBezTo>
                <a:lnTo>
                  <a:pt x="393" y="746"/>
                </a:lnTo>
                <a:cubicBezTo>
                  <a:pt x="691" y="1243"/>
                  <a:pt x="1237" y="1589"/>
                  <a:pt x="1738" y="1853"/>
                </a:cubicBezTo>
                <a:cubicBezTo>
                  <a:pt x="1941" y="1961"/>
                  <a:pt x="2138" y="2056"/>
                  <a:pt x="2307" y="2141"/>
                </a:cubicBezTo>
                <a:cubicBezTo>
                  <a:pt x="2311" y="2143"/>
                  <a:pt x="2315" y="2145"/>
                  <a:pt x="2319" y="2147"/>
                </a:cubicBezTo>
                <a:cubicBezTo>
                  <a:pt x="2341" y="2158"/>
                  <a:pt x="2364" y="2169"/>
                  <a:pt x="2385" y="2181"/>
                </a:cubicBezTo>
                <a:cubicBezTo>
                  <a:pt x="2389" y="2182"/>
                  <a:pt x="2394" y="2184"/>
                  <a:pt x="2398" y="2187"/>
                </a:cubicBezTo>
                <a:cubicBezTo>
                  <a:pt x="2405" y="2191"/>
                  <a:pt x="2412" y="2194"/>
                  <a:pt x="2419" y="2198"/>
                </a:cubicBezTo>
                <a:cubicBezTo>
                  <a:pt x="2435" y="2207"/>
                  <a:pt x="2452" y="2215"/>
                  <a:pt x="2468" y="2224"/>
                </a:cubicBezTo>
                <a:lnTo>
                  <a:pt x="2483" y="2232"/>
                </a:lnTo>
                <a:cubicBezTo>
                  <a:pt x="2504" y="2244"/>
                  <a:pt x="2525" y="2255"/>
                  <a:pt x="2545" y="2266"/>
                </a:cubicBezTo>
                <a:cubicBezTo>
                  <a:pt x="2550" y="2269"/>
                  <a:pt x="2556" y="2273"/>
                  <a:pt x="2562" y="2276"/>
                </a:cubicBezTo>
                <a:cubicBezTo>
                  <a:pt x="2579" y="2286"/>
                  <a:pt x="2597" y="2297"/>
                  <a:pt x="2612" y="2306"/>
                </a:cubicBezTo>
                <a:cubicBezTo>
                  <a:pt x="2620" y="2311"/>
                  <a:pt x="2628" y="2316"/>
                  <a:pt x="2635" y="2320"/>
                </a:cubicBezTo>
                <a:cubicBezTo>
                  <a:pt x="2646" y="2328"/>
                  <a:pt x="2659" y="2335"/>
                  <a:pt x="2670" y="2343"/>
                </a:cubicBezTo>
                <a:cubicBezTo>
                  <a:pt x="2680" y="2350"/>
                  <a:pt x="2689" y="2357"/>
                  <a:pt x="2699" y="2363"/>
                </a:cubicBezTo>
                <a:lnTo>
                  <a:pt x="2712" y="2373"/>
                </a:lnTo>
                <a:cubicBezTo>
                  <a:pt x="2727" y="2384"/>
                  <a:pt x="2741" y="2396"/>
                  <a:pt x="2754" y="2407"/>
                </a:cubicBezTo>
                <a:cubicBezTo>
                  <a:pt x="2778" y="2427"/>
                  <a:pt x="2799" y="2450"/>
                  <a:pt x="2817" y="2475"/>
                </a:cubicBezTo>
                <a:cubicBezTo>
                  <a:pt x="2834" y="2500"/>
                  <a:pt x="2850" y="2524"/>
                  <a:pt x="2865" y="2550"/>
                </a:cubicBezTo>
                <a:cubicBezTo>
                  <a:pt x="3130" y="2993"/>
                  <a:pt x="3145" y="3573"/>
                  <a:pt x="3134" y="4122"/>
                </a:cubicBezTo>
                <a:cubicBezTo>
                  <a:pt x="3134" y="4131"/>
                  <a:pt x="3134" y="4139"/>
                  <a:pt x="3134" y="4148"/>
                </a:cubicBezTo>
                <a:cubicBezTo>
                  <a:pt x="3134" y="4152"/>
                  <a:pt x="3134" y="4156"/>
                  <a:pt x="3134" y="4160"/>
                </a:cubicBezTo>
                <a:cubicBezTo>
                  <a:pt x="3133" y="4199"/>
                  <a:pt x="3132" y="4237"/>
                  <a:pt x="3131" y="4276"/>
                </a:cubicBezTo>
                <a:cubicBezTo>
                  <a:pt x="3131" y="4280"/>
                  <a:pt x="3131" y="4284"/>
                  <a:pt x="3131" y="4288"/>
                </a:cubicBezTo>
                <a:cubicBezTo>
                  <a:pt x="3129" y="4340"/>
                  <a:pt x="3128" y="4392"/>
                  <a:pt x="3127" y="4443"/>
                </a:cubicBezTo>
                <a:cubicBezTo>
                  <a:pt x="3127" y="4448"/>
                  <a:pt x="3126" y="4452"/>
                  <a:pt x="3126" y="4457"/>
                </a:cubicBezTo>
                <a:cubicBezTo>
                  <a:pt x="3125" y="4518"/>
                  <a:pt x="3124" y="4578"/>
                  <a:pt x="3124" y="4638"/>
                </a:cubicBezTo>
                <a:cubicBezTo>
                  <a:pt x="3124" y="4642"/>
                  <a:pt x="3123" y="4648"/>
                  <a:pt x="3123" y="4653"/>
                </a:cubicBezTo>
                <a:cubicBezTo>
                  <a:pt x="3123" y="4717"/>
                  <a:pt x="3123" y="4779"/>
                  <a:pt x="3125" y="4839"/>
                </a:cubicBezTo>
                <a:cubicBezTo>
                  <a:pt x="3125" y="4845"/>
                  <a:pt x="3125" y="4853"/>
                  <a:pt x="3125" y="4859"/>
                </a:cubicBezTo>
                <a:cubicBezTo>
                  <a:pt x="3127" y="4917"/>
                  <a:pt x="3130" y="4975"/>
                  <a:pt x="3134" y="5030"/>
                </a:cubicBezTo>
                <a:cubicBezTo>
                  <a:pt x="3135" y="5040"/>
                  <a:pt x="3136" y="5050"/>
                  <a:pt x="3136" y="5060"/>
                </a:cubicBezTo>
                <a:cubicBezTo>
                  <a:pt x="3141" y="5108"/>
                  <a:pt x="3147" y="5154"/>
                  <a:pt x="3154" y="5199"/>
                </a:cubicBezTo>
                <a:cubicBezTo>
                  <a:pt x="3157" y="5220"/>
                  <a:pt x="3161" y="5241"/>
                  <a:pt x="3165" y="5260"/>
                </a:cubicBezTo>
                <a:cubicBezTo>
                  <a:pt x="3181" y="5344"/>
                  <a:pt x="3208" y="5426"/>
                  <a:pt x="3245" y="5502"/>
                </a:cubicBezTo>
                <a:cubicBezTo>
                  <a:pt x="3250" y="5514"/>
                  <a:pt x="3257" y="5524"/>
                  <a:pt x="3262" y="5535"/>
                </a:cubicBezTo>
                <a:cubicBezTo>
                  <a:pt x="3291" y="5584"/>
                  <a:pt x="3321" y="5610"/>
                  <a:pt x="3351" y="5619"/>
                </a:cubicBezTo>
                <a:cubicBezTo>
                  <a:pt x="3385" y="5627"/>
                  <a:pt x="3420" y="5620"/>
                  <a:pt x="3449" y="5600"/>
                </a:cubicBezTo>
                <a:cubicBezTo>
                  <a:pt x="3505" y="5567"/>
                  <a:pt x="3566" y="5497"/>
                  <a:pt x="3633" y="5407"/>
                </a:cubicBezTo>
                <a:cubicBezTo>
                  <a:pt x="3732" y="5271"/>
                  <a:pt x="3841" y="5092"/>
                  <a:pt x="3961" y="4926"/>
                </a:cubicBezTo>
                <a:cubicBezTo>
                  <a:pt x="4000" y="4872"/>
                  <a:pt x="4039" y="4821"/>
                  <a:pt x="4079" y="4772"/>
                </a:cubicBezTo>
                <a:cubicBezTo>
                  <a:pt x="4082" y="4769"/>
                  <a:pt x="4083" y="4766"/>
                  <a:pt x="4086" y="4764"/>
                </a:cubicBezTo>
                <a:cubicBezTo>
                  <a:pt x="4101" y="4745"/>
                  <a:pt x="4117" y="4727"/>
                  <a:pt x="4133" y="4710"/>
                </a:cubicBezTo>
                <a:cubicBezTo>
                  <a:pt x="4135" y="4707"/>
                  <a:pt x="4138" y="4704"/>
                  <a:pt x="4140" y="4702"/>
                </a:cubicBezTo>
                <a:cubicBezTo>
                  <a:pt x="4155" y="4684"/>
                  <a:pt x="4171" y="4668"/>
                  <a:pt x="4187" y="4653"/>
                </a:cubicBezTo>
                <a:cubicBezTo>
                  <a:pt x="4190" y="4649"/>
                  <a:pt x="4193" y="4647"/>
                  <a:pt x="4196" y="4644"/>
                </a:cubicBezTo>
                <a:cubicBezTo>
                  <a:pt x="4211" y="4630"/>
                  <a:pt x="4226" y="4615"/>
                  <a:pt x="4241" y="4602"/>
                </a:cubicBezTo>
                <a:cubicBezTo>
                  <a:pt x="4245" y="4599"/>
                  <a:pt x="4248" y="4596"/>
                  <a:pt x="4252" y="4593"/>
                </a:cubicBezTo>
                <a:cubicBezTo>
                  <a:pt x="4266" y="4581"/>
                  <a:pt x="4280" y="4570"/>
                  <a:pt x="4294" y="4559"/>
                </a:cubicBezTo>
                <a:cubicBezTo>
                  <a:pt x="4299" y="4555"/>
                  <a:pt x="4304" y="4552"/>
                  <a:pt x="4309" y="4548"/>
                </a:cubicBezTo>
                <a:cubicBezTo>
                  <a:pt x="4320" y="4540"/>
                  <a:pt x="4332" y="4533"/>
                  <a:pt x="4344" y="4525"/>
                </a:cubicBezTo>
                <a:cubicBezTo>
                  <a:pt x="4346" y="4524"/>
                  <a:pt x="4348" y="4523"/>
                  <a:pt x="4350" y="4521"/>
                </a:cubicBezTo>
                <a:cubicBezTo>
                  <a:pt x="4356" y="4518"/>
                  <a:pt x="4362" y="4515"/>
                  <a:pt x="4367" y="4512"/>
                </a:cubicBezTo>
                <a:cubicBezTo>
                  <a:pt x="4370" y="4510"/>
                  <a:pt x="4373" y="4509"/>
                  <a:pt x="4377" y="4506"/>
                </a:cubicBezTo>
                <a:cubicBezTo>
                  <a:pt x="4392" y="4499"/>
                  <a:pt x="4408" y="4491"/>
                  <a:pt x="4425" y="4484"/>
                </a:cubicBezTo>
                <a:cubicBezTo>
                  <a:pt x="4473" y="4464"/>
                  <a:pt x="4524" y="4453"/>
                  <a:pt x="4576" y="4454"/>
                </a:cubicBezTo>
                <a:cubicBezTo>
                  <a:pt x="4655" y="4455"/>
                  <a:pt x="4735" y="4483"/>
                  <a:pt x="4818" y="4544"/>
                </a:cubicBezTo>
                <a:cubicBezTo>
                  <a:pt x="4870" y="4581"/>
                  <a:pt x="4915" y="4628"/>
                  <a:pt x="4948" y="4683"/>
                </a:cubicBezTo>
                <a:moveTo>
                  <a:pt x="4871" y="4740"/>
                </a:moveTo>
                <a:lnTo>
                  <a:pt x="4871" y="4740"/>
                </a:lnTo>
                <a:cubicBezTo>
                  <a:pt x="4967" y="4899"/>
                  <a:pt x="4965" y="5102"/>
                  <a:pt x="4916" y="5333"/>
                </a:cubicBezTo>
                <a:cubicBezTo>
                  <a:pt x="4904" y="5385"/>
                  <a:pt x="4891" y="5439"/>
                  <a:pt x="4876" y="5494"/>
                </a:cubicBezTo>
                <a:cubicBezTo>
                  <a:pt x="4851" y="5562"/>
                  <a:pt x="4823" y="5632"/>
                  <a:pt x="4793" y="5704"/>
                </a:cubicBezTo>
                <a:cubicBezTo>
                  <a:pt x="4811" y="5649"/>
                  <a:pt x="4829" y="5596"/>
                  <a:pt x="4844" y="5544"/>
                </a:cubicBezTo>
                <a:cubicBezTo>
                  <a:pt x="4866" y="5470"/>
                  <a:pt x="4885" y="5399"/>
                  <a:pt x="4899" y="5330"/>
                </a:cubicBezTo>
                <a:cubicBezTo>
                  <a:pt x="4948" y="5100"/>
                  <a:pt x="4950" y="4902"/>
                  <a:pt x="4857" y="4748"/>
                </a:cubicBezTo>
                <a:lnTo>
                  <a:pt x="4857" y="4748"/>
                </a:lnTo>
                <a:cubicBezTo>
                  <a:pt x="4821" y="4690"/>
                  <a:pt x="4774" y="4639"/>
                  <a:pt x="4719" y="4599"/>
                </a:cubicBezTo>
                <a:cubicBezTo>
                  <a:pt x="4618" y="4526"/>
                  <a:pt x="4523" y="4497"/>
                  <a:pt x="4432" y="4501"/>
                </a:cubicBezTo>
                <a:cubicBezTo>
                  <a:pt x="4448" y="4495"/>
                  <a:pt x="4463" y="4489"/>
                  <a:pt x="4479" y="4485"/>
                </a:cubicBezTo>
                <a:cubicBezTo>
                  <a:pt x="4570" y="4494"/>
                  <a:pt x="4656" y="4529"/>
                  <a:pt x="4728" y="4585"/>
                </a:cubicBezTo>
                <a:cubicBezTo>
                  <a:pt x="4786" y="4627"/>
                  <a:pt x="4835" y="4679"/>
                  <a:pt x="4871" y="4740"/>
                </a:cubicBezTo>
                <a:moveTo>
                  <a:pt x="7939" y="10075"/>
                </a:moveTo>
                <a:cubicBezTo>
                  <a:pt x="8071" y="10295"/>
                  <a:pt x="8099" y="10502"/>
                  <a:pt x="8081" y="10710"/>
                </a:cubicBezTo>
                <a:cubicBezTo>
                  <a:pt x="8066" y="10887"/>
                  <a:pt x="8017" y="11064"/>
                  <a:pt x="7970" y="11253"/>
                </a:cubicBezTo>
                <a:cubicBezTo>
                  <a:pt x="7968" y="11260"/>
                  <a:pt x="7965" y="11267"/>
                  <a:pt x="7962" y="11274"/>
                </a:cubicBezTo>
                <a:cubicBezTo>
                  <a:pt x="7943" y="11332"/>
                  <a:pt x="7924" y="11391"/>
                  <a:pt x="7906" y="11452"/>
                </a:cubicBezTo>
                <a:cubicBezTo>
                  <a:pt x="7909" y="11440"/>
                  <a:pt x="7911" y="11428"/>
                  <a:pt x="7913" y="11415"/>
                </a:cubicBezTo>
                <a:cubicBezTo>
                  <a:pt x="7919" y="11394"/>
                  <a:pt x="7924" y="11372"/>
                  <a:pt x="7928" y="11351"/>
                </a:cubicBezTo>
                <a:cubicBezTo>
                  <a:pt x="7982" y="11122"/>
                  <a:pt x="8046" y="10914"/>
                  <a:pt x="8064" y="10708"/>
                </a:cubicBezTo>
                <a:cubicBezTo>
                  <a:pt x="8082" y="10503"/>
                  <a:pt x="8054" y="10300"/>
                  <a:pt x="7924" y="10084"/>
                </a:cubicBezTo>
                <a:cubicBezTo>
                  <a:pt x="7901" y="10046"/>
                  <a:pt x="7877" y="10009"/>
                  <a:pt x="7850" y="9974"/>
                </a:cubicBezTo>
                <a:cubicBezTo>
                  <a:pt x="7528" y="9541"/>
                  <a:pt x="6864" y="9314"/>
                  <a:pt x="6204" y="9071"/>
                </a:cubicBezTo>
                <a:cubicBezTo>
                  <a:pt x="6082" y="9025"/>
                  <a:pt x="5960" y="8980"/>
                  <a:pt x="5841" y="8931"/>
                </a:cubicBezTo>
                <a:cubicBezTo>
                  <a:pt x="5786" y="8909"/>
                  <a:pt x="5732" y="8887"/>
                  <a:pt x="5678" y="8864"/>
                </a:cubicBezTo>
                <a:cubicBezTo>
                  <a:pt x="5659" y="8856"/>
                  <a:pt x="5641" y="8848"/>
                  <a:pt x="5622" y="8840"/>
                </a:cubicBezTo>
                <a:cubicBezTo>
                  <a:pt x="5689" y="8863"/>
                  <a:pt x="5757" y="8886"/>
                  <a:pt x="5827" y="8908"/>
                </a:cubicBezTo>
                <a:cubicBezTo>
                  <a:pt x="5952" y="8958"/>
                  <a:pt x="6081" y="9007"/>
                  <a:pt x="6210" y="9054"/>
                </a:cubicBezTo>
                <a:cubicBezTo>
                  <a:pt x="6869" y="9298"/>
                  <a:pt x="7536" y="9524"/>
                  <a:pt x="7864" y="9964"/>
                </a:cubicBezTo>
                <a:cubicBezTo>
                  <a:pt x="7890" y="10000"/>
                  <a:pt x="7916" y="10037"/>
                  <a:pt x="7939" y="10075"/>
                </a:cubicBezTo>
                <a:moveTo>
                  <a:pt x="4425" y="4484"/>
                </a:moveTo>
                <a:cubicBezTo>
                  <a:pt x="4408" y="4491"/>
                  <a:pt x="4392" y="4499"/>
                  <a:pt x="4377" y="4506"/>
                </a:cubicBezTo>
                <a:cubicBezTo>
                  <a:pt x="4369" y="4508"/>
                  <a:pt x="4363" y="4510"/>
                  <a:pt x="4356" y="4510"/>
                </a:cubicBezTo>
                <a:cubicBezTo>
                  <a:pt x="4341" y="4514"/>
                  <a:pt x="4325" y="4519"/>
                  <a:pt x="4310" y="4524"/>
                </a:cubicBezTo>
                <a:cubicBezTo>
                  <a:pt x="4297" y="4529"/>
                  <a:pt x="4285" y="4533"/>
                  <a:pt x="4271" y="4539"/>
                </a:cubicBezTo>
                <a:cubicBezTo>
                  <a:pt x="4264" y="4542"/>
                  <a:pt x="4256" y="4546"/>
                  <a:pt x="4249" y="4549"/>
                </a:cubicBezTo>
                <a:cubicBezTo>
                  <a:pt x="4234" y="4557"/>
                  <a:pt x="4219" y="4565"/>
                  <a:pt x="4203" y="4574"/>
                </a:cubicBezTo>
                <a:cubicBezTo>
                  <a:pt x="4202" y="4574"/>
                  <a:pt x="4200" y="4576"/>
                  <a:pt x="4199" y="4577"/>
                </a:cubicBezTo>
                <a:cubicBezTo>
                  <a:pt x="4196" y="4578"/>
                  <a:pt x="4192" y="4581"/>
                  <a:pt x="4189" y="4583"/>
                </a:cubicBezTo>
                <a:cubicBezTo>
                  <a:pt x="4173" y="4593"/>
                  <a:pt x="4157" y="4604"/>
                  <a:pt x="4140" y="4615"/>
                </a:cubicBezTo>
                <a:cubicBezTo>
                  <a:pt x="4136" y="4618"/>
                  <a:pt x="4133" y="4621"/>
                  <a:pt x="4129" y="4623"/>
                </a:cubicBezTo>
                <a:cubicBezTo>
                  <a:pt x="4113" y="4636"/>
                  <a:pt x="4095" y="4649"/>
                  <a:pt x="4079" y="4664"/>
                </a:cubicBezTo>
                <a:lnTo>
                  <a:pt x="4070" y="4672"/>
                </a:lnTo>
                <a:cubicBezTo>
                  <a:pt x="4052" y="4687"/>
                  <a:pt x="4036" y="4702"/>
                  <a:pt x="4019" y="4718"/>
                </a:cubicBezTo>
                <a:cubicBezTo>
                  <a:pt x="4016" y="4721"/>
                  <a:pt x="4014" y="4723"/>
                  <a:pt x="4011" y="4725"/>
                </a:cubicBezTo>
                <a:cubicBezTo>
                  <a:pt x="3928" y="4808"/>
                  <a:pt x="3849" y="4896"/>
                  <a:pt x="3776" y="4989"/>
                </a:cubicBezTo>
                <a:cubicBezTo>
                  <a:pt x="3647" y="5144"/>
                  <a:pt x="3532" y="5293"/>
                  <a:pt x="3426" y="5357"/>
                </a:cubicBezTo>
                <a:cubicBezTo>
                  <a:pt x="3381" y="5384"/>
                  <a:pt x="3336" y="5396"/>
                  <a:pt x="3294" y="5384"/>
                </a:cubicBezTo>
                <a:cubicBezTo>
                  <a:pt x="3251" y="5373"/>
                  <a:pt x="3212" y="5339"/>
                  <a:pt x="3175" y="5279"/>
                </a:cubicBezTo>
                <a:cubicBezTo>
                  <a:pt x="3172" y="5272"/>
                  <a:pt x="3169" y="5267"/>
                  <a:pt x="3165" y="5260"/>
                </a:cubicBezTo>
                <a:cubicBezTo>
                  <a:pt x="3161" y="5240"/>
                  <a:pt x="3157" y="5220"/>
                  <a:pt x="3154" y="5199"/>
                </a:cubicBezTo>
                <a:cubicBezTo>
                  <a:pt x="3159" y="5211"/>
                  <a:pt x="3164" y="5222"/>
                  <a:pt x="3170" y="5234"/>
                </a:cubicBezTo>
                <a:cubicBezTo>
                  <a:pt x="3177" y="5246"/>
                  <a:pt x="3183" y="5259"/>
                  <a:pt x="3190" y="5270"/>
                </a:cubicBezTo>
                <a:cubicBezTo>
                  <a:pt x="3225" y="5328"/>
                  <a:pt x="3261" y="5358"/>
                  <a:pt x="3298" y="5368"/>
                </a:cubicBezTo>
                <a:cubicBezTo>
                  <a:pt x="3335" y="5377"/>
                  <a:pt x="3374" y="5368"/>
                  <a:pt x="3417" y="5343"/>
                </a:cubicBezTo>
                <a:cubicBezTo>
                  <a:pt x="3518" y="5282"/>
                  <a:pt x="3634" y="5134"/>
                  <a:pt x="3762" y="4977"/>
                </a:cubicBezTo>
                <a:cubicBezTo>
                  <a:pt x="3836" y="4886"/>
                  <a:pt x="3914" y="4798"/>
                  <a:pt x="3997" y="4715"/>
                </a:cubicBezTo>
                <a:lnTo>
                  <a:pt x="4004" y="4709"/>
                </a:lnTo>
                <a:cubicBezTo>
                  <a:pt x="4021" y="4693"/>
                  <a:pt x="4037" y="4677"/>
                  <a:pt x="4055" y="4662"/>
                </a:cubicBezTo>
                <a:cubicBezTo>
                  <a:pt x="4057" y="4660"/>
                  <a:pt x="4060" y="4657"/>
                  <a:pt x="4064" y="4655"/>
                </a:cubicBezTo>
                <a:cubicBezTo>
                  <a:pt x="4079" y="4642"/>
                  <a:pt x="4095" y="4628"/>
                  <a:pt x="4112" y="4615"/>
                </a:cubicBezTo>
                <a:cubicBezTo>
                  <a:pt x="4116" y="4613"/>
                  <a:pt x="4119" y="4610"/>
                  <a:pt x="4123" y="4608"/>
                </a:cubicBezTo>
                <a:cubicBezTo>
                  <a:pt x="4138" y="4597"/>
                  <a:pt x="4153" y="4586"/>
                  <a:pt x="4168" y="4576"/>
                </a:cubicBezTo>
                <a:cubicBezTo>
                  <a:pt x="4173" y="4573"/>
                  <a:pt x="4177" y="4570"/>
                  <a:pt x="4183" y="4566"/>
                </a:cubicBezTo>
                <a:cubicBezTo>
                  <a:pt x="4185" y="4565"/>
                  <a:pt x="4188" y="4563"/>
                  <a:pt x="4190" y="4563"/>
                </a:cubicBezTo>
                <a:cubicBezTo>
                  <a:pt x="4200" y="4556"/>
                  <a:pt x="4210" y="4551"/>
                  <a:pt x="4220" y="4545"/>
                </a:cubicBezTo>
                <a:cubicBezTo>
                  <a:pt x="4228" y="4541"/>
                  <a:pt x="4235" y="4537"/>
                  <a:pt x="4243" y="4533"/>
                </a:cubicBezTo>
                <a:cubicBezTo>
                  <a:pt x="4247" y="4532"/>
                  <a:pt x="4252" y="4529"/>
                  <a:pt x="4256" y="4527"/>
                </a:cubicBezTo>
                <a:cubicBezTo>
                  <a:pt x="4271" y="4520"/>
                  <a:pt x="4287" y="4514"/>
                  <a:pt x="4303" y="4509"/>
                </a:cubicBezTo>
                <a:cubicBezTo>
                  <a:pt x="4342" y="4495"/>
                  <a:pt x="4383" y="4487"/>
                  <a:pt x="4425" y="4484"/>
                </a:cubicBezTo>
                <a:moveTo>
                  <a:pt x="4804" y="5726"/>
                </a:moveTo>
                <a:cubicBezTo>
                  <a:pt x="4802" y="5732"/>
                  <a:pt x="4800" y="5738"/>
                  <a:pt x="4798" y="5743"/>
                </a:cubicBezTo>
                <a:cubicBezTo>
                  <a:pt x="4777" y="5807"/>
                  <a:pt x="4754" y="5871"/>
                  <a:pt x="4732" y="5936"/>
                </a:cubicBezTo>
                <a:cubicBezTo>
                  <a:pt x="4666" y="6125"/>
                  <a:pt x="4595" y="6323"/>
                  <a:pt x="4538" y="6524"/>
                </a:cubicBezTo>
                <a:cubicBezTo>
                  <a:pt x="4413" y="6956"/>
                  <a:pt x="4345" y="7406"/>
                  <a:pt x="4494" y="7827"/>
                </a:cubicBezTo>
                <a:cubicBezTo>
                  <a:pt x="4520" y="7903"/>
                  <a:pt x="4554" y="7976"/>
                  <a:pt x="4596" y="8044"/>
                </a:cubicBezTo>
                <a:cubicBezTo>
                  <a:pt x="4596" y="8045"/>
                  <a:pt x="4596" y="8045"/>
                  <a:pt x="4596" y="8045"/>
                </a:cubicBezTo>
                <a:cubicBezTo>
                  <a:pt x="4790" y="8368"/>
                  <a:pt x="5127" y="8592"/>
                  <a:pt x="5519" y="8774"/>
                </a:cubicBezTo>
                <a:cubicBezTo>
                  <a:pt x="5551" y="8789"/>
                  <a:pt x="5583" y="8804"/>
                  <a:pt x="5615" y="8818"/>
                </a:cubicBezTo>
                <a:cubicBezTo>
                  <a:pt x="5550" y="8796"/>
                  <a:pt x="5487" y="8773"/>
                  <a:pt x="5425" y="8748"/>
                </a:cubicBezTo>
                <a:cubicBezTo>
                  <a:pt x="5069" y="8572"/>
                  <a:pt x="4763" y="8356"/>
                  <a:pt x="4581" y="8053"/>
                </a:cubicBezTo>
                <a:cubicBezTo>
                  <a:pt x="4539" y="7984"/>
                  <a:pt x="4505" y="7910"/>
                  <a:pt x="4478" y="7833"/>
                </a:cubicBezTo>
                <a:cubicBezTo>
                  <a:pt x="4277" y="7264"/>
                  <a:pt x="4467" y="6647"/>
                  <a:pt x="4658" y="6096"/>
                </a:cubicBezTo>
                <a:cubicBezTo>
                  <a:pt x="4674" y="6048"/>
                  <a:pt x="4691" y="6001"/>
                  <a:pt x="4708" y="5954"/>
                </a:cubicBezTo>
                <a:cubicBezTo>
                  <a:pt x="4741" y="5877"/>
                  <a:pt x="4773" y="5801"/>
                  <a:pt x="4804" y="5726"/>
                </a:cubicBezTo>
                <a:moveTo>
                  <a:pt x="2754" y="2407"/>
                </a:moveTo>
                <a:cubicBezTo>
                  <a:pt x="2741" y="2396"/>
                  <a:pt x="2727" y="2384"/>
                  <a:pt x="2712" y="2373"/>
                </a:cubicBezTo>
                <a:lnTo>
                  <a:pt x="2706" y="2365"/>
                </a:lnTo>
                <a:cubicBezTo>
                  <a:pt x="2699" y="2354"/>
                  <a:pt x="2692" y="2345"/>
                  <a:pt x="2684" y="2336"/>
                </a:cubicBezTo>
                <a:cubicBezTo>
                  <a:pt x="2672" y="2321"/>
                  <a:pt x="2658" y="2308"/>
                  <a:pt x="2643" y="2295"/>
                </a:cubicBezTo>
                <a:cubicBezTo>
                  <a:pt x="2633" y="2286"/>
                  <a:pt x="2623" y="2278"/>
                  <a:pt x="2612" y="2270"/>
                </a:cubicBezTo>
                <a:cubicBezTo>
                  <a:pt x="2605" y="2263"/>
                  <a:pt x="2596" y="2257"/>
                  <a:pt x="2587" y="2251"/>
                </a:cubicBezTo>
                <a:cubicBezTo>
                  <a:pt x="2573" y="2241"/>
                  <a:pt x="2558" y="2230"/>
                  <a:pt x="2541" y="2220"/>
                </a:cubicBezTo>
                <a:cubicBezTo>
                  <a:pt x="2536" y="2216"/>
                  <a:pt x="2530" y="2211"/>
                  <a:pt x="2523" y="2207"/>
                </a:cubicBezTo>
                <a:cubicBezTo>
                  <a:pt x="2505" y="2196"/>
                  <a:pt x="2486" y="2185"/>
                  <a:pt x="2466" y="2173"/>
                </a:cubicBezTo>
                <a:cubicBezTo>
                  <a:pt x="2461" y="2171"/>
                  <a:pt x="2456" y="2168"/>
                  <a:pt x="2450" y="2165"/>
                </a:cubicBezTo>
                <a:cubicBezTo>
                  <a:pt x="2429" y="2153"/>
                  <a:pt x="2406" y="2140"/>
                  <a:pt x="2383" y="2128"/>
                </a:cubicBezTo>
                <a:cubicBezTo>
                  <a:pt x="2379" y="2126"/>
                  <a:pt x="2375" y="2124"/>
                  <a:pt x="2370" y="2121"/>
                </a:cubicBezTo>
                <a:cubicBezTo>
                  <a:pt x="2364" y="2118"/>
                  <a:pt x="2356" y="2114"/>
                  <a:pt x="2350" y="2111"/>
                </a:cubicBezTo>
                <a:cubicBezTo>
                  <a:pt x="2335" y="2103"/>
                  <a:pt x="2320" y="2096"/>
                  <a:pt x="2305" y="2088"/>
                </a:cubicBezTo>
                <a:cubicBezTo>
                  <a:pt x="2301" y="2086"/>
                  <a:pt x="2297" y="2084"/>
                  <a:pt x="2293" y="2083"/>
                </a:cubicBezTo>
                <a:cubicBezTo>
                  <a:pt x="1777" y="1824"/>
                  <a:pt x="945" y="1500"/>
                  <a:pt x="533" y="813"/>
                </a:cubicBezTo>
                <a:cubicBezTo>
                  <a:pt x="425" y="633"/>
                  <a:pt x="351" y="435"/>
                  <a:pt x="316" y="227"/>
                </a:cubicBezTo>
                <a:lnTo>
                  <a:pt x="332" y="224"/>
                </a:lnTo>
                <a:cubicBezTo>
                  <a:pt x="367" y="429"/>
                  <a:pt x="441" y="626"/>
                  <a:pt x="548" y="805"/>
                </a:cubicBezTo>
                <a:lnTo>
                  <a:pt x="548" y="805"/>
                </a:lnTo>
                <a:cubicBezTo>
                  <a:pt x="829" y="1275"/>
                  <a:pt x="1312" y="1575"/>
                  <a:pt x="1754" y="1800"/>
                </a:cubicBezTo>
                <a:cubicBezTo>
                  <a:pt x="1946" y="1898"/>
                  <a:pt x="2131" y="1983"/>
                  <a:pt x="2288" y="2060"/>
                </a:cubicBezTo>
                <a:cubicBezTo>
                  <a:pt x="2292" y="2063"/>
                  <a:pt x="2296" y="2064"/>
                  <a:pt x="2300" y="2067"/>
                </a:cubicBezTo>
                <a:cubicBezTo>
                  <a:pt x="2319" y="2076"/>
                  <a:pt x="2339" y="2086"/>
                  <a:pt x="2358" y="2096"/>
                </a:cubicBezTo>
                <a:cubicBezTo>
                  <a:pt x="2360" y="2097"/>
                  <a:pt x="2362" y="2098"/>
                  <a:pt x="2364" y="2099"/>
                </a:cubicBezTo>
                <a:cubicBezTo>
                  <a:pt x="2368" y="2101"/>
                  <a:pt x="2372" y="2104"/>
                  <a:pt x="2377" y="2106"/>
                </a:cubicBezTo>
                <a:cubicBezTo>
                  <a:pt x="2399" y="2118"/>
                  <a:pt x="2421" y="2129"/>
                  <a:pt x="2443" y="2141"/>
                </a:cubicBezTo>
                <a:cubicBezTo>
                  <a:pt x="2448" y="2144"/>
                  <a:pt x="2453" y="2147"/>
                  <a:pt x="2458" y="2150"/>
                </a:cubicBezTo>
                <a:cubicBezTo>
                  <a:pt x="2477" y="2160"/>
                  <a:pt x="2495" y="2171"/>
                  <a:pt x="2512" y="2181"/>
                </a:cubicBezTo>
                <a:lnTo>
                  <a:pt x="2531" y="2193"/>
                </a:lnTo>
                <a:cubicBezTo>
                  <a:pt x="2545" y="2202"/>
                  <a:pt x="2559" y="2210"/>
                  <a:pt x="2571" y="2218"/>
                </a:cubicBezTo>
                <a:cubicBezTo>
                  <a:pt x="2580" y="2225"/>
                  <a:pt x="2588" y="2230"/>
                  <a:pt x="2597" y="2237"/>
                </a:cubicBezTo>
                <a:cubicBezTo>
                  <a:pt x="2603" y="2241"/>
                  <a:pt x="2609" y="2245"/>
                  <a:pt x="2615" y="2250"/>
                </a:cubicBezTo>
                <a:cubicBezTo>
                  <a:pt x="2628" y="2260"/>
                  <a:pt x="2641" y="2271"/>
                  <a:pt x="2654" y="2281"/>
                </a:cubicBezTo>
                <a:cubicBezTo>
                  <a:pt x="2679" y="2303"/>
                  <a:pt x="2701" y="2328"/>
                  <a:pt x="2720" y="2355"/>
                </a:cubicBezTo>
                <a:cubicBezTo>
                  <a:pt x="2732" y="2372"/>
                  <a:pt x="2743" y="2389"/>
                  <a:pt x="2754" y="2407"/>
                </a:cubicBezTo>
                <a:moveTo>
                  <a:pt x="2790" y="2469"/>
                </a:moveTo>
                <a:cubicBezTo>
                  <a:pt x="3008" y="2874"/>
                  <a:pt x="3029" y="3396"/>
                  <a:pt x="3031" y="3896"/>
                </a:cubicBezTo>
                <a:cubicBezTo>
                  <a:pt x="3031" y="3949"/>
                  <a:pt x="3031" y="4002"/>
                  <a:pt x="3031" y="4054"/>
                </a:cubicBezTo>
                <a:lnTo>
                  <a:pt x="3031" y="4068"/>
                </a:lnTo>
                <a:cubicBezTo>
                  <a:pt x="3030" y="4113"/>
                  <a:pt x="3030" y="4158"/>
                  <a:pt x="3031" y="4203"/>
                </a:cubicBezTo>
                <a:lnTo>
                  <a:pt x="3031" y="4217"/>
                </a:lnTo>
                <a:cubicBezTo>
                  <a:pt x="3031" y="4272"/>
                  <a:pt x="3031" y="4325"/>
                  <a:pt x="3031" y="4378"/>
                </a:cubicBezTo>
                <a:cubicBezTo>
                  <a:pt x="3031" y="4384"/>
                  <a:pt x="3031" y="4389"/>
                  <a:pt x="3032" y="4395"/>
                </a:cubicBezTo>
                <a:cubicBezTo>
                  <a:pt x="3033" y="4453"/>
                  <a:pt x="3035" y="4510"/>
                  <a:pt x="3037" y="4566"/>
                </a:cubicBezTo>
                <a:cubicBezTo>
                  <a:pt x="3038" y="4573"/>
                  <a:pt x="3038" y="4580"/>
                  <a:pt x="3038" y="4586"/>
                </a:cubicBezTo>
                <a:cubicBezTo>
                  <a:pt x="3041" y="4642"/>
                  <a:pt x="3045" y="4695"/>
                  <a:pt x="3050" y="4747"/>
                </a:cubicBezTo>
                <a:cubicBezTo>
                  <a:pt x="3051" y="4758"/>
                  <a:pt x="3053" y="4769"/>
                  <a:pt x="3054" y="4779"/>
                </a:cubicBezTo>
                <a:cubicBezTo>
                  <a:pt x="3059" y="4825"/>
                  <a:pt x="3065" y="4870"/>
                  <a:pt x="3072" y="4913"/>
                </a:cubicBezTo>
                <a:cubicBezTo>
                  <a:pt x="3076" y="4935"/>
                  <a:pt x="3080" y="4956"/>
                  <a:pt x="3084" y="4977"/>
                </a:cubicBezTo>
                <a:cubicBezTo>
                  <a:pt x="3095" y="5027"/>
                  <a:pt x="3109" y="5076"/>
                  <a:pt x="3125" y="5125"/>
                </a:cubicBezTo>
                <a:cubicBezTo>
                  <a:pt x="3129" y="5151"/>
                  <a:pt x="3132" y="5175"/>
                  <a:pt x="3136" y="5199"/>
                </a:cubicBezTo>
                <a:cubicBezTo>
                  <a:pt x="3098" y="5107"/>
                  <a:pt x="3070" y="5011"/>
                  <a:pt x="3055" y="4912"/>
                </a:cubicBezTo>
                <a:cubicBezTo>
                  <a:pt x="3050" y="4887"/>
                  <a:pt x="3047" y="4862"/>
                  <a:pt x="3043" y="4837"/>
                </a:cubicBezTo>
                <a:cubicBezTo>
                  <a:pt x="3039" y="4808"/>
                  <a:pt x="3036" y="4778"/>
                  <a:pt x="3033" y="4747"/>
                </a:cubicBezTo>
                <a:cubicBezTo>
                  <a:pt x="3032" y="4735"/>
                  <a:pt x="3031" y="4723"/>
                  <a:pt x="3030" y="4711"/>
                </a:cubicBezTo>
                <a:cubicBezTo>
                  <a:pt x="3026" y="4664"/>
                  <a:pt x="3023" y="4615"/>
                  <a:pt x="3020" y="4566"/>
                </a:cubicBezTo>
                <a:cubicBezTo>
                  <a:pt x="3020" y="4559"/>
                  <a:pt x="3020" y="4551"/>
                  <a:pt x="3020" y="4544"/>
                </a:cubicBezTo>
                <a:cubicBezTo>
                  <a:pt x="3017" y="4490"/>
                  <a:pt x="3016" y="4435"/>
                  <a:pt x="3015" y="4379"/>
                </a:cubicBezTo>
                <a:cubicBezTo>
                  <a:pt x="3015" y="4374"/>
                  <a:pt x="3015" y="4368"/>
                  <a:pt x="3015" y="4363"/>
                </a:cubicBezTo>
                <a:cubicBezTo>
                  <a:pt x="3014" y="4310"/>
                  <a:pt x="3013" y="4256"/>
                  <a:pt x="3013" y="4202"/>
                </a:cubicBezTo>
                <a:cubicBezTo>
                  <a:pt x="3013" y="4197"/>
                  <a:pt x="3013" y="4193"/>
                  <a:pt x="3013" y="4187"/>
                </a:cubicBezTo>
                <a:cubicBezTo>
                  <a:pt x="3013" y="4142"/>
                  <a:pt x="3013" y="4097"/>
                  <a:pt x="3013" y="4051"/>
                </a:cubicBezTo>
                <a:lnTo>
                  <a:pt x="3013" y="3896"/>
                </a:lnTo>
                <a:cubicBezTo>
                  <a:pt x="3012" y="3375"/>
                  <a:pt x="2988" y="2831"/>
                  <a:pt x="2744" y="2426"/>
                </a:cubicBezTo>
                <a:cubicBezTo>
                  <a:pt x="2744" y="2425"/>
                  <a:pt x="2744" y="2425"/>
                  <a:pt x="2744" y="2425"/>
                </a:cubicBezTo>
                <a:cubicBezTo>
                  <a:pt x="2744" y="2424"/>
                  <a:pt x="2744" y="2422"/>
                  <a:pt x="2743" y="2422"/>
                </a:cubicBezTo>
                <a:cubicBezTo>
                  <a:pt x="2759" y="2436"/>
                  <a:pt x="2775" y="2452"/>
                  <a:pt x="2790" y="2469"/>
                </a:cubicBezTo>
                <a:moveTo>
                  <a:pt x="7919" y="11472"/>
                </a:moveTo>
                <a:cubicBezTo>
                  <a:pt x="7910" y="11515"/>
                  <a:pt x="7901" y="11560"/>
                  <a:pt x="7894" y="11606"/>
                </a:cubicBezTo>
                <a:cubicBezTo>
                  <a:pt x="7884" y="11671"/>
                  <a:pt x="7875" y="11738"/>
                  <a:pt x="7871" y="11807"/>
                </a:cubicBezTo>
                <a:lnTo>
                  <a:pt x="7871" y="11807"/>
                </a:lnTo>
                <a:lnTo>
                  <a:pt x="7868" y="11841"/>
                </a:lnTo>
                <a:cubicBezTo>
                  <a:pt x="7867" y="11852"/>
                  <a:pt x="7867" y="11864"/>
                  <a:pt x="7867" y="11874"/>
                </a:cubicBezTo>
                <a:cubicBezTo>
                  <a:pt x="7867" y="11883"/>
                  <a:pt x="7867" y="11890"/>
                  <a:pt x="7866" y="11899"/>
                </a:cubicBezTo>
                <a:cubicBezTo>
                  <a:pt x="7866" y="11913"/>
                  <a:pt x="7865" y="11926"/>
                  <a:pt x="7865" y="11940"/>
                </a:cubicBezTo>
                <a:lnTo>
                  <a:pt x="7865" y="11959"/>
                </a:lnTo>
                <a:cubicBezTo>
                  <a:pt x="7867" y="12276"/>
                  <a:pt x="7947" y="12639"/>
                  <a:pt x="8199" y="13074"/>
                </a:cubicBezTo>
                <a:lnTo>
                  <a:pt x="8184" y="13083"/>
                </a:lnTo>
                <a:cubicBezTo>
                  <a:pt x="7924" y="12633"/>
                  <a:pt x="7845" y="12258"/>
                  <a:pt x="7848" y="11932"/>
                </a:cubicBezTo>
                <a:cubicBezTo>
                  <a:pt x="7848" y="11925"/>
                  <a:pt x="7848" y="11919"/>
                  <a:pt x="7848" y="11913"/>
                </a:cubicBezTo>
                <a:cubicBezTo>
                  <a:pt x="7849" y="11897"/>
                  <a:pt x="7849" y="11880"/>
                  <a:pt x="7850" y="11864"/>
                </a:cubicBezTo>
                <a:cubicBezTo>
                  <a:pt x="7851" y="11856"/>
                  <a:pt x="7851" y="11848"/>
                  <a:pt x="7852" y="11840"/>
                </a:cubicBezTo>
                <a:cubicBezTo>
                  <a:pt x="7852" y="11826"/>
                  <a:pt x="7853" y="11811"/>
                  <a:pt x="7854" y="11796"/>
                </a:cubicBezTo>
                <a:cubicBezTo>
                  <a:pt x="7856" y="11785"/>
                  <a:pt x="7856" y="11774"/>
                  <a:pt x="7857" y="11763"/>
                </a:cubicBezTo>
                <a:cubicBezTo>
                  <a:pt x="7858" y="11751"/>
                  <a:pt x="7860" y="11739"/>
                  <a:pt x="7861" y="11728"/>
                </a:cubicBezTo>
                <a:cubicBezTo>
                  <a:pt x="7861" y="11720"/>
                  <a:pt x="7862" y="11713"/>
                  <a:pt x="7864" y="11706"/>
                </a:cubicBezTo>
                <a:cubicBezTo>
                  <a:pt x="7867" y="11688"/>
                  <a:pt x="7870" y="11670"/>
                  <a:pt x="7874" y="11652"/>
                </a:cubicBezTo>
                <a:cubicBezTo>
                  <a:pt x="7886" y="11591"/>
                  <a:pt x="7902" y="11530"/>
                  <a:pt x="7919" y="11472"/>
                </a:cubicBezTo>
                <a:moveTo>
                  <a:pt x="4798" y="4799"/>
                </a:moveTo>
                <a:lnTo>
                  <a:pt x="4798" y="4799"/>
                </a:lnTo>
                <a:cubicBezTo>
                  <a:pt x="4893" y="4957"/>
                  <a:pt x="4903" y="5154"/>
                  <a:pt x="4873" y="5377"/>
                </a:cubicBezTo>
                <a:cubicBezTo>
                  <a:pt x="4865" y="5431"/>
                  <a:pt x="4855" y="5487"/>
                  <a:pt x="4844" y="5544"/>
                </a:cubicBezTo>
                <a:cubicBezTo>
                  <a:pt x="4829" y="5596"/>
                  <a:pt x="4811" y="5649"/>
                  <a:pt x="4793" y="5704"/>
                </a:cubicBezTo>
                <a:cubicBezTo>
                  <a:pt x="4792" y="5708"/>
                  <a:pt x="4791" y="5711"/>
                  <a:pt x="4789" y="5714"/>
                </a:cubicBezTo>
                <a:cubicBezTo>
                  <a:pt x="4799" y="5672"/>
                  <a:pt x="4810" y="5630"/>
                  <a:pt x="4818" y="5589"/>
                </a:cubicBezTo>
                <a:cubicBezTo>
                  <a:pt x="4834" y="5515"/>
                  <a:pt x="4848" y="5444"/>
                  <a:pt x="4857" y="5374"/>
                </a:cubicBezTo>
                <a:cubicBezTo>
                  <a:pt x="4887" y="5154"/>
                  <a:pt x="4876" y="4961"/>
                  <a:pt x="4784" y="4808"/>
                </a:cubicBezTo>
                <a:lnTo>
                  <a:pt x="4784" y="4808"/>
                </a:lnTo>
                <a:cubicBezTo>
                  <a:pt x="4692" y="4661"/>
                  <a:pt x="4543" y="4560"/>
                  <a:pt x="4374" y="4529"/>
                </a:cubicBezTo>
                <a:cubicBezTo>
                  <a:pt x="4381" y="4525"/>
                  <a:pt x="4389" y="4521"/>
                  <a:pt x="4397" y="4517"/>
                </a:cubicBezTo>
                <a:cubicBezTo>
                  <a:pt x="4485" y="4535"/>
                  <a:pt x="4567" y="4573"/>
                  <a:pt x="4638" y="4627"/>
                </a:cubicBezTo>
                <a:cubicBezTo>
                  <a:pt x="4702" y="4673"/>
                  <a:pt x="4757" y="4732"/>
                  <a:pt x="4798" y="4799"/>
                </a:cubicBezTo>
                <a:moveTo>
                  <a:pt x="7800" y="10205"/>
                </a:moveTo>
                <a:lnTo>
                  <a:pt x="7800" y="10205"/>
                </a:lnTo>
                <a:cubicBezTo>
                  <a:pt x="8056" y="10631"/>
                  <a:pt x="7966" y="10989"/>
                  <a:pt x="7913" y="11415"/>
                </a:cubicBezTo>
                <a:cubicBezTo>
                  <a:pt x="7911" y="11427"/>
                  <a:pt x="7909" y="11440"/>
                  <a:pt x="7906" y="11452"/>
                </a:cubicBezTo>
                <a:cubicBezTo>
                  <a:pt x="7899" y="11475"/>
                  <a:pt x="7892" y="11500"/>
                  <a:pt x="7886" y="11524"/>
                </a:cubicBezTo>
                <a:cubicBezTo>
                  <a:pt x="7889" y="11492"/>
                  <a:pt x="7892" y="11461"/>
                  <a:pt x="7896" y="11430"/>
                </a:cubicBezTo>
                <a:cubicBezTo>
                  <a:pt x="7949" y="10994"/>
                  <a:pt x="8042" y="10639"/>
                  <a:pt x="7787" y="10213"/>
                </a:cubicBezTo>
                <a:cubicBezTo>
                  <a:pt x="7760" y="10168"/>
                  <a:pt x="7731" y="10126"/>
                  <a:pt x="7700" y="10084"/>
                </a:cubicBezTo>
                <a:cubicBezTo>
                  <a:pt x="7380" y="9655"/>
                  <a:pt x="6788" y="9397"/>
                  <a:pt x="6199" y="9122"/>
                </a:cubicBezTo>
                <a:cubicBezTo>
                  <a:pt x="6084" y="9068"/>
                  <a:pt x="5970" y="9014"/>
                  <a:pt x="5858" y="8958"/>
                </a:cubicBezTo>
                <a:cubicBezTo>
                  <a:pt x="5815" y="8936"/>
                  <a:pt x="5772" y="8914"/>
                  <a:pt x="5730" y="8892"/>
                </a:cubicBezTo>
                <a:cubicBezTo>
                  <a:pt x="5712" y="8882"/>
                  <a:pt x="5696" y="8873"/>
                  <a:pt x="5678" y="8864"/>
                </a:cubicBezTo>
                <a:cubicBezTo>
                  <a:pt x="5732" y="8887"/>
                  <a:pt x="5786" y="8909"/>
                  <a:pt x="5841" y="8931"/>
                </a:cubicBezTo>
                <a:cubicBezTo>
                  <a:pt x="5961" y="8992"/>
                  <a:pt x="6083" y="9050"/>
                  <a:pt x="6206" y="9108"/>
                </a:cubicBezTo>
                <a:cubicBezTo>
                  <a:pt x="6794" y="9383"/>
                  <a:pt x="7389" y="9640"/>
                  <a:pt x="7713" y="10074"/>
                </a:cubicBezTo>
                <a:cubicBezTo>
                  <a:pt x="7746" y="10119"/>
                  <a:pt x="7775" y="10162"/>
                  <a:pt x="7800" y="10205"/>
                </a:cubicBezTo>
                <a:moveTo>
                  <a:pt x="4367" y="4512"/>
                </a:moveTo>
                <a:cubicBezTo>
                  <a:pt x="4362" y="4515"/>
                  <a:pt x="4356" y="4518"/>
                  <a:pt x="4350" y="4521"/>
                </a:cubicBezTo>
                <a:cubicBezTo>
                  <a:pt x="4348" y="4522"/>
                  <a:pt x="4346" y="4524"/>
                  <a:pt x="4344" y="4525"/>
                </a:cubicBezTo>
                <a:cubicBezTo>
                  <a:pt x="4332" y="4525"/>
                  <a:pt x="4321" y="4524"/>
                  <a:pt x="4310" y="4524"/>
                </a:cubicBezTo>
                <a:cubicBezTo>
                  <a:pt x="4325" y="4519"/>
                  <a:pt x="4341" y="4514"/>
                  <a:pt x="4356" y="4510"/>
                </a:cubicBezTo>
                <a:cubicBezTo>
                  <a:pt x="4360" y="4511"/>
                  <a:pt x="4363" y="4511"/>
                  <a:pt x="4367" y="4512"/>
                </a:cubicBezTo>
                <a:moveTo>
                  <a:pt x="4303" y="4509"/>
                </a:moveTo>
                <a:cubicBezTo>
                  <a:pt x="4287" y="4514"/>
                  <a:pt x="4271" y="4521"/>
                  <a:pt x="4256" y="4527"/>
                </a:cubicBezTo>
                <a:cubicBezTo>
                  <a:pt x="4247" y="4529"/>
                  <a:pt x="4237" y="4529"/>
                  <a:pt x="4228" y="4532"/>
                </a:cubicBezTo>
                <a:cubicBezTo>
                  <a:pt x="4212" y="4534"/>
                  <a:pt x="4197" y="4537"/>
                  <a:pt x="4182" y="4542"/>
                </a:cubicBezTo>
                <a:cubicBezTo>
                  <a:pt x="4168" y="4545"/>
                  <a:pt x="4154" y="4550"/>
                  <a:pt x="4140" y="4555"/>
                </a:cubicBezTo>
                <a:cubicBezTo>
                  <a:pt x="4133" y="4557"/>
                  <a:pt x="4126" y="4560"/>
                  <a:pt x="4118" y="4563"/>
                </a:cubicBezTo>
                <a:cubicBezTo>
                  <a:pt x="4102" y="4570"/>
                  <a:pt x="4086" y="4577"/>
                  <a:pt x="4070" y="4585"/>
                </a:cubicBezTo>
                <a:cubicBezTo>
                  <a:pt x="4064" y="4587"/>
                  <a:pt x="4060" y="4589"/>
                  <a:pt x="4055" y="4592"/>
                </a:cubicBezTo>
                <a:cubicBezTo>
                  <a:pt x="4037" y="4600"/>
                  <a:pt x="4021" y="4610"/>
                  <a:pt x="4004" y="4620"/>
                </a:cubicBezTo>
                <a:lnTo>
                  <a:pt x="4003" y="4621"/>
                </a:lnTo>
                <a:cubicBezTo>
                  <a:pt x="3999" y="4623"/>
                  <a:pt x="3996" y="4625"/>
                  <a:pt x="3992" y="4627"/>
                </a:cubicBezTo>
                <a:cubicBezTo>
                  <a:pt x="3973" y="4639"/>
                  <a:pt x="3955" y="4651"/>
                  <a:pt x="3937" y="4664"/>
                </a:cubicBezTo>
                <a:cubicBezTo>
                  <a:pt x="3934" y="4666"/>
                  <a:pt x="3932" y="4668"/>
                  <a:pt x="3928" y="4670"/>
                </a:cubicBezTo>
                <a:cubicBezTo>
                  <a:pt x="3736" y="4808"/>
                  <a:pt x="3568" y="5007"/>
                  <a:pt x="3419" y="5097"/>
                </a:cubicBezTo>
                <a:cubicBezTo>
                  <a:pt x="3362" y="5132"/>
                  <a:pt x="3306" y="5150"/>
                  <a:pt x="3253" y="5139"/>
                </a:cubicBezTo>
                <a:cubicBezTo>
                  <a:pt x="3206" y="5128"/>
                  <a:pt x="3165" y="5100"/>
                  <a:pt x="3136" y="5060"/>
                </a:cubicBezTo>
                <a:cubicBezTo>
                  <a:pt x="3136" y="5050"/>
                  <a:pt x="3135" y="5040"/>
                  <a:pt x="3134" y="5030"/>
                </a:cubicBezTo>
                <a:cubicBezTo>
                  <a:pt x="3174" y="5087"/>
                  <a:pt x="3214" y="5116"/>
                  <a:pt x="3256" y="5124"/>
                </a:cubicBezTo>
                <a:cubicBezTo>
                  <a:pt x="3304" y="5133"/>
                  <a:pt x="3355" y="5117"/>
                  <a:pt x="3412" y="5083"/>
                </a:cubicBezTo>
                <a:cubicBezTo>
                  <a:pt x="3555" y="4997"/>
                  <a:pt x="3721" y="4800"/>
                  <a:pt x="3914" y="4661"/>
                </a:cubicBezTo>
                <a:cubicBezTo>
                  <a:pt x="3917" y="4658"/>
                  <a:pt x="3920" y="4657"/>
                  <a:pt x="3923" y="4654"/>
                </a:cubicBezTo>
                <a:cubicBezTo>
                  <a:pt x="3940" y="4642"/>
                  <a:pt x="3958" y="4631"/>
                  <a:pt x="3976" y="4619"/>
                </a:cubicBezTo>
                <a:cubicBezTo>
                  <a:pt x="3979" y="4617"/>
                  <a:pt x="3983" y="4615"/>
                  <a:pt x="3986" y="4612"/>
                </a:cubicBezTo>
                <a:cubicBezTo>
                  <a:pt x="3989" y="4610"/>
                  <a:pt x="3992" y="4608"/>
                  <a:pt x="3996" y="4606"/>
                </a:cubicBezTo>
                <a:cubicBezTo>
                  <a:pt x="4009" y="4599"/>
                  <a:pt x="4022" y="4591"/>
                  <a:pt x="4035" y="4584"/>
                </a:cubicBezTo>
                <a:cubicBezTo>
                  <a:pt x="4040" y="4582"/>
                  <a:pt x="4045" y="4579"/>
                  <a:pt x="4049" y="4577"/>
                </a:cubicBezTo>
                <a:cubicBezTo>
                  <a:pt x="4063" y="4570"/>
                  <a:pt x="4077" y="4563"/>
                  <a:pt x="4091" y="4557"/>
                </a:cubicBezTo>
                <a:cubicBezTo>
                  <a:pt x="4098" y="4554"/>
                  <a:pt x="4105" y="4551"/>
                  <a:pt x="4113" y="4548"/>
                </a:cubicBezTo>
                <a:cubicBezTo>
                  <a:pt x="4119" y="4545"/>
                  <a:pt x="4125" y="4543"/>
                  <a:pt x="4131" y="4541"/>
                </a:cubicBezTo>
                <a:cubicBezTo>
                  <a:pt x="4146" y="4536"/>
                  <a:pt x="4161" y="4531"/>
                  <a:pt x="4177" y="4527"/>
                </a:cubicBezTo>
                <a:cubicBezTo>
                  <a:pt x="4218" y="4515"/>
                  <a:pt x="4260" y="4509"/>
                  <a:pt x="4303" y="4509"/>
                </a:cubicBezTo>
                <a:moveTo>
                  <a:pt x="4798" y="5744"/>
                </a:moveTo>
                <a:cubicBezTo>
                  <a:pt x="4797" y="5749"/>
                  <a:pt x="4795" y="5754"/>
                  <a:pt x="4795" y="5759"/>
                </a:cubicBezTo>
                <a:cubicBezTo>
                  <a:pt x="4781" y="5812"/>
                  <a:pt x="4767" y="5867"/>
                  <a:pt x="4752" y="5921"/>
                </a:cubicBezTo>
                <a:cubicBezTo>
                  <a:pt x="4599" y="6497"/>
                  <a:pt x="4398" y="7163"/>
                  <a:pt x="4619" y="7789"/>
                </a:cubicBezTo>
                <a:cubicBezTo>
                  <a:pt x="4651" y="7878"/>
                  <a:pt x="4691" y="7963"/>
                  <a:pt x="4739" y="8045"/>
                </a:cubicBezTo>
                <a:lnTo>
                  <a:pt x="4739" y="8045"/>
                </a:lnTo>
                <a:cubicBezTo>
                  <a:pt x="4933" y="8367"/>
                  <a:pt x="5246" y="8603"/>
                  <a:pt x="5603" y="8805"/>
                </a:cubicBezTo>
                <a:cubicBezTo>
                  <a:pt x="5618" y="8813"/>
                  <a:pt x="5632" y="8822"/>
                  <a:pt x="5647" y="8829"/>
                </a:cubicBezTo>
                <a:cubicBezTo>
                  <a:pt x="5636" y="8826"/>
                  <a:pt x="5626" y="8822"/>
                  <a:pt x="5615" y="8818"/>
                </a:cubicBezTo>
                <a:cubicBezTo>
                  <a:pt x="5583" y="8804"/>
                  <a:pt x="5551" y="8789"/>
                  <a:pt x="5519" y="8775"/>
                </a:cubicBezTo>
                <a:cubicBezTo>
                  <a:pt x="5192" y="8582"/>
                  <a:pt x="4908" y="8355"/>
                  <a:pt x="4726" y="8053"/>
                </a:cubicBezTo>
                <a:cubicBezTo>
                  <a:pt x="4677" y="7971"/>
                  <a:pt x="4636" y="7884"/>
                  <a:pt x="4604" y="7794"/>
                </a:cubicBezTo>
                <a:cubicBezTo>
                  <a:pt x="4406" y="7232"/>
                  <a:pt x="4545" y="6639"/>
                  <a:pt x="4686" y="6109"/>
                </a:cubicBezTo>
                <a:cubicBezTo>
                  <a:pt x="4701" y="6051"/>
                  <a:pt x="4716" y="5993"/>
                  <a:pt x="4732" y="5936"/>
                </a:cubicBezTo>
                <a:cubicBezTo>
                  <a:pt x="4755" y="5871"/>
                  <a:pt x="4777" y="5807"/>
                  <a:pt x="4798" y="5744"/>
                </a:cubicBezTo>
                <a:moveTo>
                  <a:pt x="2654" y="2282"/>
                </a:moveTo>
                <a:cubicBezTo>
                  <a:pt x="2641" y="2271"/>
                  <a:pt x="2628" y="2260"/>
                  <a:pt x="2615" y="2250"/>
                </a:cubicBezTo>
                <a:cubicBezTo>
                  <a:pt x="2613" y="2248"/>
                  <a:pt x="2612" y="2245"/>
                  <a:pt x="2610" y="2243"/>
                </a:cubicBezTo>
                <a:cubicBezTo>
                  <a:pt x="2601" y="2230"/>
                  <a:pt x="2591" y="2216"/>
                  <a:pt x="2580" y="2204"/>
                </a:cubicBezTo>
                <a:cubicBezTo>
                  <a:pt x="2568" y="2191"/>
                  <a:pt x="2556" y="2179"/>
                  <a:pt x="2543" y="2168"/>
                </a:cubicBezTo>
                <a:cubicBezTo>
                  <a:pt x="2532" y="2158"/>
                  <a:pt x="2521" y="2149"/>
                  <a:pt x="2508" y="2139"/>
                </a:cubicBezTo>
                <a:cubicBezTo>
                  <a:pt x="2501" y="2134"/>
                  <a:pt x="2494" y="2128"/>
                  <a:pt x="2486" y="2123"/>
                </a:cubicBezTo>
                <a:cubicBezTo>
                  <a:pt x="2471" y="2112"/>
                  <a:pt x="2454" y="2101"/>
                  <a:pt x="2438" y="2090"/>
                </a:cubicBezTo>
                <a:cubicBezTo>
                  <a:pt x="2432" y="2087"/>
                  <a:pt x="2427" y="2083"/>
                  <a:pt x="2420" y="2080"/>
                </a:cubicBezTo>
                <a:cubicBezTo>
                  <a:pt x="2401" y="2068"/>
                  <a:pt x="2381" y="2056"/>
                  <a:pt x="2359" y="2045"/>
                </a:cubicBezTo>
                <a:cubicBezTo>
                  <a:pt x="2355" y="2042"/>
                  <a:pt x="2350" y="2040"/>
                  <a:pt x="2345" y="2037"/>
                </a:cubicBezTo>
                <a:cubicBezTo>
                  <a:pt x="2327" y="2027"/>
                  <a:pt x="2308" y="2018"/>
                  <a:pt x="2289" y="2008"/>
                </a:cubicBezTo>
                <a:cubicBezTo>
                  <a:pt x="2287" y="2007"/>
                  <a:pt x="2285" y="2006"/>
                  <a:pt x="2283" y="2005"/>
                </a:cubicBezTo>
                <a:cubicBezTo>
                  <a:pt x="2280" y="2003"/>
                  <a:pt x="2276" y="2001"/>
                  <a:pt x="2272" y="2000"/>
                </a:cubicBezTo>
                <a:cubicBezTo>
                  <a:pt x="1823" y="1776"/>
                  <a:pt x="1086" y="1536"/>
                  <a:pt x="686" y="868"/>
                </a:cubicBezTo>
                <a:cubicBezTo>
                  <a:pt x="588" y="704"/>
                  <a:pt x="517" y="526"/>
                  <a:pt x="473" y="341"/>
                </a:cubicBezTo>
                <a:lnTo>
                  <a:pt x="488" y="337"/>
                </a:lnTo>
                <a:cubicBezTo>
                  <a:pt x="532" y="521"/>
                  <a:pt x="603" y="697"/>
                  <a:pt x="700" y="860"/>
                </a:cubicBezTo>
                <a:cubicBezTo>
                  <a:pt x="968" y="1306"/>
                  <a:pt x="1388" y="1561"/>
                  <a:pt x="1772" y="1748"/>
                </a:cubicBezTo>
                <a:cubicBezTo>
                  <a:pt x="1951" y="1836"/>
                  <a:pt x="2122" y="1909"/>
                  <a:pt x="2266" y="1979"/>
                </a:cubicBezTo>
                <a:cubicBezTo>
                  <a:pt x="2270" y="1981"/>
                  <a:pt x="2274" y="1983"/>
                  <a:pt x="2277" y="1985"/>
                </a:cubicBezTo>
                <a:cubicBezTo>
                  <a:pt x="2284" y="1988"/>
                  <a:pt x="2290" y="1991"/>
                  <a:pt x="2296" y="1994"/>
                </a:cubicBezTo>
                <a:cubicBezTo>
                  <a:pt x="2311" y="2001"/>
                  <a:pt x="2325" y="2008"/>
                  <a:pt x="2339" y="2016"/>
                </a:cubicBezTo>
                <a:lnTo>
                  <a:pt x="2352" y="2023"/>
                </a:lnTo>
                <a:cubicBezTo>
                  <a:pt x="2373" y="2034"/>
                  <a:pt x="2393" y="2045"/>
                  <a:pt x="2411" y="2056"/>
                </a:cubicBezTo>
                <a:cubicBezTo>
                  <a:pt x="2417" y="2060"/>
                  <a:pt x="2423" y="2063"/>
                  <a:pt x="2428" y="2066"/>
                </a:cubicBezTo>
                <a:cubicBezTo>
                  <a:pt x="2443" y="2075"/>
                  <a:pt x="2458" y="2085"/>
                  <a:pt x="2472" y="2094"/>
                </a:cubicBezTo>
                <a:cubicBezTo>
                  <a:pt x="2480" y="2099"/>
                  <a:pt x="2487" y="2104"/>
                  <a:pt x="2495" y="2109"/>
                </a:cubicBezTo>
                <a:cubicBezTo>
                  <a:pt x="2503" y="2115"/>
                  <a:pt x="2510" y="2120"/>
                  <a:pt x="2518" y="2126"/>
                </a:cubicBezTo>
                <a:cubicBezTo>
                  <a:pt x="2530" y="2135"/>
                  <a:pt x="2541" y="2145"/>
                  <a:pt x="2552" y="2155"/>
                </a:cubicBezTo>
                <a:cubicBezTo>
                  <a:pt x="2579" y="2178"/>
                  <a:pt x="2603" y="2205"/>
                  <a:pt x="2624" y="2234"/>
                </a:cubicBezTo>
                <a:cubicBezTo>
                  <a:pt x="2634" y="2250"/>
                  <a:pt x="2644" y="2266"/>
                  <a:pt x="2654" y="2282"/>
                </a:cubicBezTo>
                <a:moveTo>
                  <a:pt x="2684" y="2336"/>
                </a:moveTo>
                <a:cubicBezTo>
                  <a:pt x="2689" y="2345"/>
                  <a:pt x="2694" y="2354"/>
                  <a:pt x="2699" y="2363"/>
                </a:cubicBezTo>
                <a:cubicBezTo>
                  <a:pt x="2689" y="2357"/>
                  <a:pt x="2680" y="2350"/>
                  <a:pt x="2670" y="2343"/>
                </a:cubicBezTo>
                <a:cubicBezTo>
                  <a:pt x="2661" y="2327"/>
                  <a:pt x="2653" y="2311"/>
                  <a:pt x="2643" y="2295"/>
                </a:cubicBezTo>
                <a:cubicBezTo>
                  <a:pt x="2658" y="2308"/>
                  <a:pt x="2672" y="2321"/>
                  <a:pt x="2684" y="2336"/>
                </a:cubicBezTo>
                <a:moveTo>
                  <a:pt x="2716" y="2399"/>
                </a:moveTo>
                <a:cubicBezTo>
                  <a:pt x="2888" y="2764"/>
                  <a:pt x="2914" y="3223"/>
                  <a:pt x="2926" y="3670"/>
                </a:cubicBezTo>
                <a:cubicBezTo>
                  <a:pt x="2929" y="3764"/>
                  <a:pt x="2930" y="3857"/>
                  <a:pt x="2933" y="3948"/>
                </a:cubicBezTo>
                <a:cubicBezTo>
                  <a:pt x="2933" y="3953"/>
                  <a:pt x="2933" y="3959"/>
                  <a:pt x="2933" y="3963"/>
                </a:cubicBezTo>
                <a:cubicBezTo>
                  <a:pt x="2935" y="4012"/>
                  <a:pt x="2937" y="4061"/>
                  <a:pt x="2939" y="4109"/>
                </a:cubicBezTo>
                <a:cubicBezTo>
                  <a:pt x="2939" y="4115"/>
                  <a:pt x="2940" y="4121"/>
                  <a:pt x="2940" y="4127"/>
                </a:cubicBezTo>
                <a:cubicBezTo>
                  <a:pt x="2942" y="4180"/>
                  <a:pt x="2945" y="4233"/>
                  <a:pt x="2948" y="4284"/>
                </a:cubicBezTo>
                <a:cubicBezTo>
                  <a:pt x="2949" y="4292"/>
                  <a:pt x="2950" y="4300"/>
                  <a:pt x="2950" y="4307"/>
                </a:cubicBezTo>
                <a:cubicBezTo>
                  <a:pt x="2954" y="4359"/>
                  <a:pt x="2959" y="4410"/>
                  <a:pt x="2964" y="4459"/>
                </a:cubicBezTo>
                <a:cubicBezTo>
                  <a:pt x="2966" y="4471"/>
                  <a:pt x="2967" y="4482"/>
                  <a:pt x="2969" y="4493"/>
                </a:cubicBezTo>
                <a:cubicBezTo>
                  <a:pt x="2974" y="4538"/>
                  <a:pt x="2981" y="4581"/>
                  <a:pt x="2989" y="4623"/>
                </a:cubicBezTo>
                <a:cubicBezTo>
                  <a:pt x="2993" y="4646"/>
                  <a:pt x="2997" y="4668"/>
                  <a:pt x="3002" y="4690"/>
                </a:cubicBezTo>
                <a:cubicBezTo>
                  <a:pt x="3013" y="4740"/>
                  <a:pt x="3027" y="4789"/>
                  <a:pt x="3043" y="4837"/>
                </a:cubicBezTo>
                <a:cubicBezTo>
                  <a:pt x="3047" y="4862"/>
                  <a:pt x="3050" y="4887"/>
                  <a:pt x="3055" y="4912"/>
                </a:cubicBezTo>
                <a:cubicBezTo>
                  <a:pt x="3017" y="4819"/>
                  <a:pt x="2989" y="4721"/>
                  <a:pt x="2973" y="4622"/>
                </a:cubicBezTo>
                <a:cubicBezTo>
                  <a:pt x="2968" y="4597"/>
                  <a:pt x="2964" y="4570"/>
                  <a:pt x="2960" y="4544"/>
                </a:cubicBezTo>
                <a:cubicBezTo>
                  <a:pt x="2955" y="4516"/>
                  <a:pt x="2952" y="4487"/>
                  <a:pt x="2948" y="4457"/>
                </a:cubicBezTo>
                <a:cubicBezTo>
                  <a:pt x="2947" y="4445"/>
                  <a:pt x="2945" y="4433"/>
                  <a:pt x="2944" y="4420"/>
                </a:cubicBezTo>
                <a:cubicBezTo>
                  <a:pt x="2940" y="4375"/>
                  <a:pt x="2936" y="4329"/>
                  <a:pt x="2933" y="4283"/>
                </a:cubicBezTo>
                <a:cubicBezTo>
                  <a:pt x="2932" y="4275"/>
                  <a:pt x="2931" y="4267"/>
                  <a:pt x="2931" y="4259"/>
                </a:cubicBezTo>
                <a:cubicBezTo>
                  <a:pt x="2928" y="4209"/>
                  <a:pt x="2925" y="4159"/>
                  <a:pt x="2923" y="4107"/>
                </a:cubicBezTo>
                <a:cubicBezTo>
                  <a:pt x="2922" y="4101"/>
                  <a:pt x="2922" y="4095"/>
                  <a:pt x="2922" y="4088"/>
                </a:cubicBezTo>
                <a:cubicBezTo>
                  <a:pt x="2920" y="4041"/>
                  <a:pt x="2918" y="3993"/>
                  <a:pt x="2918" y="3944"/>
                </a:cubicBezTo>
                <a:cubicBezTo>
                  <a:pt x="2918" y="3938"/>
                  <a:pt x="2917" y="3933"/>
                  <a:pt x="2917" y="3928"/>
                </a:cubicBezTo>
                <a:cubicBezTo>
                  <a:pt x="2914" y="3843"/>
                  <a:pt x="2913" y="3757"/>
                  <a:pt x="2910" y="3670"/>
                </a:cubicBezTo>
                <a:cubicBezTo>
                  <a:pt x="2898" y="3213"/>
                  <a:pt x="2870" y="2743"/>
                  <a:pt x="2688" y="2379"/>
                </a:cubicBezTo>
                <a:cubicBezTo>
                  <a:pt x="2699" y="2385"/>
                  <a:pt x="2707" y="2392"/>
                  <a:pt x="2716" y="2399"/>
                </a:cubicBezTo>
                <a:moveTo>
                  <a:pt x="7894" y="11606"/>
                </a:moveTo>
                <a:cubicBezTo>
                  <a:pt x="7891" y="11648"/>
                  <a:pt x="7889" y="11690"/>
                  <a:pt x="7887" y="11734"/>
                </a:cubicBezTo>
                <a:cubicBezTo>
                  <a:pt x="7886" y="11790"/>
                  <a:pt x="7886" y="11849"/>
                  <a:pt x="7889" y="11909"/>
                </a:cubicBezTo>
                <a:cubicBezTo>
                  <a:pt x="7889" y="11913"/>
                  <a:pt x="7889" y="11918"/>
                  <a:pt x="7890" y="11924"/>
                </a:cubicBezTo>
                <a:cubicBezTo>
                  <a:pt x="7890" y="11933"/>
                  <a:pt x="7890" y="11943"/>
                  <a:pt x="7891" y="11954"/>
                </a:cubicBezTo>
                <a:cubicBezTo>
                  <a:pt x="7892" y="11964"/>
                  <a:pt x="7893" y="11975"/>
                  <a:pt x="7894" y="11986"/>
                </a:cubicBezTo>
                <a:cubicBezTo>
                  <a:pt x="7894" y="11993"/>
                  <a:pt x="7894" y="12000"/>
                  <a:pt x="7895" y="12007"/>
                </a:cubicBezTo>
                <a:cubicBezTo>
                  <a:pt x="7923" y="12316"/>
                  <a:pt x="8022" y="12670"/>
                  <a:pt x="8274" y="13105"/>
                </a:cubicBezTo>
                <a:lnTo>
                  <a:pt x="8259" y="13113"/>
                </a:lnTo>
                <a:lnTo>
                  <a:pt x="8259" y="13113"/>
                </a:lnTo>
                <a:cubicBezTo>
                  <a:pt x="7998" y="12663"/>
                  <a:pt x="7901" y="12295"/>
                  <a:pt x="7877" y="11977"/>
                </a:cubicBezTo>
                <a:cubicBezTo>
                  <a:pt x="7876" y="11971"/>
                  <a:pt x="7876" y="11964"/>
                  <a:pt x="7875" y="11957"/>
                </a:cubicBezTo>
                <a:cubicBezTo>
                  <a:pt x="7875" y="11943"/>
                  <a:pt x="7874" y="11928"/>
                  <a:pt x="7873" y="11914"/>
                </a:cubicBezTo>
                <a:cubicBezTo>
                  <a:pt x="7872" y="11905"/>
                  <a:pt x="7872" y="11895"/>
                  <a:pt x="7872" y="11885"/>
                </a:cubicBezTo>
                <a:cubicBezTo>
                  <a:pt x="7871" y="11873"/>
                  <a:pt x="7871" y="11862"/>
                  <a:pt x="7871" y="11850"/>
                </a:cubicBezTo>
                <a:cubicBezTo>
                  <a:pt x="7871" y="11836"/>
                  <a:pt x="7871" y="11822"/>
                  <a:pt x="7871" y="11807"/>
                </a:cubicBezTo>
                <a:lnTo>
                  <a:pt x="7871" y="11807"/>
                </a:lnTo>
                <a:cubicBezTo>
                  <a:pt x="7875" y="11738"/>
                  <a:pt x="7884" y="11671"/>
                  <a:pt x="7894" y="11606"/>
                </a:cubicBezTo>
                <a:moveTo>
                  <a:pt x="3072" y="4913"/>
                </a:moveTo>
                <a:cubicBezTo>
                  <a:pt x="3080" y="4931"/>
                  <a:pt x="3087" y="4947"/>
                  <a:pt x="3096" y="4965"/>
                </a:cubicBezTo>
                <a:cubicBezTo>
                  <a:pt x="3102" y="4976"/>
                  <a:pt x="3107" y="4987"/>
                  <a:pt x="3114" y="4997"/>
                </a:cubicBezTo>
                <a:cubicBezTo>
                  <a:pt x="3114" y="5008"/>
                  <a:pt x="3115" y="5020"/>
                  <a:pt x="3116" y="5031"/>
                </a:cubicBezTo>
                <a:cubicBezTo>
                  <a:pt x="3112" y="5026"/>
                  <a:pt x="3109" y="5020"/>
                  <a:pt x="3105" y="5014"/>
                </a:cubicBezTo>
                <a:lnTo>
                  <a:pt x="3105" y="5014"/>
                </a:lnTo>
                <a:cubicBezTo>
                  <a:pt x="3098" y="5002"/>
                  <a:pt x="3091" y="4990"/>
                  <a:pt x="3084" y="4977"/>
                </a:cubicBezTo>
                <a:cubicBezTo>
                  <a:pt x="3080" y="4956"/>
                  <a:pt x="3076" y="4935"/>
                  <a:pt x="3072" y="4913"/>
                </a:cubicBezTo>
                <a:moveTo>
                  <a:pt x="4728" y="4864"/>
                </a:moveTo>
                <a:lnTo>
                  <a:pt x="4728" y="4864"/>
                </a:lnTo>
                <a:cubicBezTo>
                  <a:pt x="4845" y="5060"/>
                  <a:pt x="4852" y="5307"/>
                  <a:pt x="4818" y="5589"/>
                </a:cubicBezTo>
                <a:cubicBezTo>
                  <a:pt x="4810" y="5630"/>
                  <a:pt x="4799" y="5672"/>
                  <a:pt x="4789" y="5714"/>
                </a:cubicBezTo>
                <a:cubicBezTo>
                  <a:pt x="4788" y="5718"/>
                  <a:pt x="4787" y="5721"/>
                  <a:pt x="4785" y="5724"/>
                </a:cubicBezTo>
                <a:cubicBezTo>
                  <a:pt x="4790" y="5693"/>
                  <a:pt x="4795" y="5662"/>
                  <a:pt x="4799" y="5631"/>
                </a:cubicBezTo>
                <a:cubicBezTo>
                  <a:pt x="4837" y="5332"/>
                  <a:pt x="4837" y="5072"/>
                  <a:pt x="4716" y="4872"/>
                </a:cubicBezTo>
                <a:lnTo>
                  <a:pt x="4716" y="4872"/>
                </a:lnTo>
                <a:cubicBezTo>
                  <a:pt x="4671" y="4796"/>
                  <a:pt x="4610" y="4732"/>
                  <a:pt x="4540" y="4681"/>
                </a:cubicBezTo>
                <a:cubicBezTo>
                  <a:pt x="4472" y="4631"/>
                  <a:pt x="4397" y="4591"/>
                  <a:pt x="4316" y="4566"/>
                </a:cubicBezTo>
                <a:cubicBezTo>
                  <a:pt x="4321" y="4562"/>
                  <a:pt x="4327" y="4559"/>
                  <a:pt x="4331" y="4555"/>
                </a:cubicBezTo>
                <a:cubicBezTo>
                  <a:pt x="4410" y="4582"/>
                  <a:pt x="4482" y="4620"/>
                  <a:pt x="4548" y="4669"/>
                </a:cubicBezTo>
                <a:cubicBezTo>
                  <a:pt x="4621" y="4721"/>
                  <a:pt x="4682" y="4788"/>
                  <a:pt x="4728" y="4864"/>
                </a:cubicBezTo>
                <a:moveTo>
                  <a:pt x="4309" y="4548"/>
                </a:moveTo>
                <a:cubicBezTo>
                  <a:pt x="4305" y="4551"/>
                  <a:pt x="4299" y="4555"/>
                  <a:pt x="4294" y="4559"/>
                </a:cubicBezTo>
                <a:cubicBezTo>
                  <a:pt x="4279" y="4555"/>
                  <a:pt x="4264" y="4552"/>
                  <a:pt x="4249" y="4549"/>
                </a:cubicBezTo>
                <a:cubicBezTo>
                  <a:pt x="4256" y="4546"/>
                  <a:pt x="4264" y="4542"/>
                  <a:pt x="4272" y="4539"/>
                </a:cubicBezTo>
                <a:cubicBezTo>
                  <a:pt x="4284" y="4542"/>
                  <a:pt x="4297" y="4545"/>
                  <a:pt x="4309" y="4548"/>
                </a:cubicBezTo>
                <a:moveTo>
                  <a:pt x="4243" y="4533"/>
                </a:moveTo>
                <a:cubicBezTo>
                  <a:pt x="4235" y="4537"/>
                  <a:pt x="4228" y="4541"/>
                  <a:pt x="4220" y="4545"/>
                </a:cubicBezTo>
                <a:cubicBezTo>
                  <a:pt x="4207" y="4544"/>
                  <a:pt x="4195" y="4542"/>
                  <a:pt x="4182" y="4541"/>
                </a:cubicBezTo>
                <a:cubicBezTo>
                  <a:pt x="4197" y="4537"/>
                  <a:pt x="4212" y="4534"/>
                  <a:pt x="4228" y="4532"/>
                </a:cubicBezTo>
                <a:cubicBezTo>
                  <a:pt x="4233" y="4532"/>
                  <a:pt x="4237" y="4533"/>
                  <a:pt x="4243" y="4533"/>
                </a:cubicBezTo>
                <a:moveTo>
                  <a:pt x="7668" y="10345"/>
                </a:moveTo>
                <a:cubicBezTo>
                  <a:pt x="7919" y="10763"/>
                  <a:pt x="7879" y="11101"/>
                  <a:pt x="7881" y="11513"/>
                </a:cubicBezTo>
                <a:cubicBezTo>
                  <a:pt x="7881" y="11523"/>
                  <a:pt x="7881" y="11532"/>
                  <a:pt x="7881" y="11542"/>
                </a:cubicBezTo>
                <a:cubicBezTo>
                  <a:pt x="7876" y="11560"/>
                  <a:pt x="7871" y="11579"/>
                  <a:pt x="7867" y="11597"/>
                </a:cubicBezTo>
                <a:cubicBezTo>
                  <a:pt x="7867" y="11569"/>
                  <a:pt x="7867" y="11541"/>
                  <a:pt x="7867" y="11513"/>
                </a:cubicBezTo>
                <a:cubicBezTo>
                  <a:pt x="7864" y="11099"/>
                  <a:pt x="7905" y="10767"/>
                  <a:pt x="7656" y="10352"/>
                </a:cubicBezTo>
                <a:cubicBezTo>
                  <a:pt x="7623" y="10297"/>
                  <a:pt x="7588" y="10244"/>
                  <a:pt x="7549" y="10193"/>
                </a:cubicBezTo>
                <a:cubicBezTo>
                  <a:pt x="7234" y="9771"/>
                  <a:pt x="6714" y="9484"/>
                  <a:pt x="6198" y="9180"/>
                </a:cubicBezTo>
                <a:cubicBezTo>
                  <a:pt x="6090" y="9117"/>
                  <a:pt x="5982" y="9052"/>
                  <a:pt x="5876" y="8986"/>
                </a:cubicBezTo>
                <a:cubicBezTo>
                  <a:pt x="5842" y="8965"/>
                  <a:pt x="5809" y="8943"/>
                  <a:pt x="5775" y="8922"/>
                </a:cubicBezTo>
                <a:cubicBezTo>
                  <a:pt x="5760" y="8912"/>
                  <a:pt x="5745" y="8901"/>
                  <a:pt x="5730" y="8892"/>
                </a:cubicBezTo>
                <a:cubicBezTo>
                  <a:pt x="5772" y="8914"/>
                  <a:pt x="5815" y="8936"/>
                  <a:pt x="5858" y="8958"/>
                </a:cubicBezTo>
                <a:cubicBezTo>
                  <a:pt x="5971" y="9029"/>
                  <a:pt x="6088" y="9100"/>
                  <a:pt x="6205" y="9169"/>
                </a:cubicBezTo>
                <a:cubicBezTo>
                  <a:pt x="6721" y="9471"/>
                  <a:pt x="7243" y="9759"/>
                  <a:pt x="7561" y="10184"/>
                </a:cubicBezTo>
                <a:cubicBezTo>
                  <a:pt x="7600" y="10236"/>
                  <a:pt x="7635" y="10289"/>
                  <a:pt x="7668" y="10345"/>
                </a:cubicBezTo>
                <a:moveTo>
                  <a:pt x="4177" y="4527"/>
                </a:moveTo>
                <a:cubicBezTo>
                  <a:pt x="4161" y="4531"/>
                  <a:pt x="4146" y="4536"/>
                  <a:pt x="4131" y="4541"/>
                </a:cubicBezTo>
                <a:cubicBezTo>
                  <a:pt x="4118" y="4541"/>
                  <a:pt x="4105" y="4542"/>
                  <a:pt x="4093" y="4544"/>
                </a:cubicBezTo>
                <a:cubicBezTo>
                  <a:pt x="4087" y="4544"/>
                  <a:pt x="4083" y="4544"/>
                  <a:pt x="4077" y="4545"/>
                </a:cubicBezTo>
                <a:cubicBezTo>
                  <a:pt x="4068" y="4547"/>
                  <a:pt x="4057" y="4548"/>
                  <a:pt x="4048" y="4550"/>
                </a:cubicBezTo>
                <a:cubicBezTo>
                  <a:pt x="4032" y="4552"/>
                  <a:pt x="4017" y="4555"/>
                  <a:pt x="4002" y="4559"/>
                </a:cubicBezTo>
                <a:cubicBezTo>
                  <a:pt x="3995" y="4561"/>
                  <a:pt x="3987" y="4563"/>
                  <a:pt x="3980" y="4565"/>
                </a:cubicBezTo>
                <a:cubicBezTo>
                  <a:pt x="3962" y="4570"/>
                  <a:pt x="3944" y="4576"/>
                  <a:pt x="3927" y="4582"/>
                </a:cubicBezTo>
                <a:cubicBezTo>
                  <a:pt x="3922" y="4584"/>
                  <a:pt x="3917" y="4585"/>
                  <a:pt x="3913" y="4588"/>
                </a:cubicBezTo>
                <a:cubicBezTo>
                  <a:pt x="3894" y="4595"/>
                  <a:pt x="3875" y="4603"/>
                  <a:pt x="3856" y="4612"/>
                </a:cubicBezTo>
                <a:cubicBezTo>
                  <a:pt x="3852" y="4613"/>
                  <a:pt x="3849" y="4615"/>
                  <a:pt x="3845" y="4616"/>
                </a:cubicBezTo>
                <a:cubicBezTo>
                  <a:pt x="3792" y="4642"/>
                  <a:pt x="3740" y="4669"/>
                  <a:pt x="3689" y="4700"/>
                </a:cubicBezTo>
                <a:cubicBezTo>
                  <a:pt x="3631" y="4736"/>
                  <a:pt x="3575" y="4771"/>
                  <a:pt x="3522" y="4804"/>
                </a:cubicBezTo>
                <a:cubicBezTo>
                  <a:pt x="3428" y="4860"/>
                  <a:pt x="3341" y="4904"/>
                  <a:pt x="3260" y="4905"/>
                </a:cubicBezTo>
                <a:cubicBezTo>
                  <a:pt x="3211" y="4906"/>
                  <a:pt x="3163" y="4890"/>
                  <a:pt x="3125" y="4859"/>
                </a:cubicBezTo>
                <a:cubicBezTo>
                  <a:pt x="3125" y="4853"/>
                  <a:pt x="3125" y="4845"/>
                  <a:pt x="3125" y="4839"/>
                </a:cubicBezTo>
                <a:cubicBezTo>
                  <a:pt x="3161" y="4873"/>
                  <a:pt x="3210" y="4891"/>
                  <a:pt x="3260" y="4891"/>
                </a:cubicBezTo>
                <a:cubicBezTo>
                  <a:pt x="3336" y="4890"/>
                  <a:pt x="3421" y="4847"/>
                  <a:pt x="3514" y="4791"/>
                </a:cubicBezTo>
                <a:cubicBezTo>
                  <a:pt x="3567" y="4759"/>
                  <a:pt x="3623" y="4723"/>
                  <a:pt x="3682" y="4687"/>
                </a:cubicBezTo>
                <a:cubicBezTo>
                  <a:pt x="3729" y="4659"/>
                  <a:pt x="3779" y="4631"/>
                  <a:pt x="3830" y="4607"/>
                </a:cubicBezTo>
                <a:cubicBezTo>
                  <a:pt x="3834" y="4605"/>
                  <a:pt x="3838" y="4604"/>
                  <a:pt x="3841" y="4602"/>
                </a:cubicBezTo>
                <a:cubicBezTo>
                  <a:pt x="3859" y="4593"/>
                  <a:pt x="3876" y="4586"/>
                  <a:pt x="3894" y="4579"/>
                </a:cubicBezTo>
                <a:cubicBezTo>
                  <a:pt x="3899" y="4577"/>
                  <a:pt x="3904" y="4575"/>
                  <a:pt x="3909" y="4574"/>
                </a:cubicBezTo>
                <a:cubicBezTo>
                  <a:pt x="3924" y="4568"/>
                  <a:pt x="3939" y="4563"/>
                  <a:pt x="3954" y="4558"/>
                </a:cubicBezTo>
                <a:cubicBezTo>
                  <a:pt x="3962" y="4555"/>
                  <a:pt x="3969" y="4553"/>
                  <a:pt x="3976" y="4551"/>
                </a:cubicBezTo>
                <a:cubicBezTo>
                  <a:pt x="3984" y="4549"/>
                  <a:pt x="3992" y="4547"/>
                  <a:pt x="4000" y="4545"/>
                </a:cubicBezTo>
                <a:cubicBezTo>
                  <a:pt x="4014" y="4541"/>
                  <a:pt x="4028" y="4538"/>
                  <a:pt x="4043" y="4536"/>
                </a:cubicBezTo>
                <a:cubicBezTo>
                  <a:pt x="4054" y="4534"/>
                  <a:pt x="4064" y="4533"/>
                  <a:pt x="4075" y="4531"/>
                </a:cubicBezTo>
                <a:cubicBezTo>
                  <a:pt x="4109" y="4526"/>
                  <a:pt x="4143" y="4525"/>
                  <a:pt x="4177" y="4527"/>
                </a:cubicBezTo>
                <a:moveTo>
                  <a:pt x="4795" y="5759"/>
                </a:moveTo>
                <a:cubicBezTo>
                  <a:pt x="4794" y="5764"/>
                  <a:pt x="4792" y="5769"/>
                  <a:pt x="4791" y="5775"/>
                </a:cubicBezTo>
                <a:cubicBezTo>
                  <a:pt x="4784" y="5820"/>
                  <a:pt x="4777" y="5865"/>
                  <a:pt x="4769" y="5911"/>
                </a:cubicBezTo>
                <a:cubicBezTo>
                  <a:pt x="4756" y="5982"/>
                  <a:pt x="4742" y="6055"/>
                  <a:pt x="4730" y="6129"/>
                </a:cubicBezTo>
                <a:cubicBezTo>
                  <a:pt x="4638" y="6635"/>
                  <a:pt x="4550" y="7201"/>
                  <a:pt x="4744" y="7751"/>
                </a:cubicBezTo>
                <a:cubicBezTo>
                  <a:pt x="4783" y="7858"/>
                  <a:pt x="4832" y="7963"/>
                  <a:pt x="4890" y="8061"/>
                </a:cubicBezTo>
                <a:lnTo>
                  <a:pt x="4890" y="8061"/>
                </a:lnTo>
                <a:cubicBezTo>
                  <a:pt x="5080" y="8377"/>
                  <a:pt x="5362" y="8622"/>
                  <a:pt x="5677" y="8839"/>
                </a:cubicBezTo>
                <a:cubicBezTo>
                  <a:pt x="5678" y="8840"/>
                  <a:pt x="5679" y="8840"/>
                  <a:pt x="5680" y="8841"/>
                </a:cubicBezTo>
                <a:cubicBezTo>
                  <a:pt x="5669" y="8837"/>
                  <a:pt x="5658" y="8833"/>
                  <a:pt x="5647" y="8829"/>
                </a:cubicBezTo>
                <a:cubicBezTo>
                  <a:pt x="5632" y="8822"/>
                  <a:pt x="5618" y="8813"/>
                  <a:pt x="5603" y="8805"/>
                </a:cubicBezTo>
                <a:cubicBezTo>
                  <a:pt x="5313" y="8599"/>
                  <a:pt x="5056" y="8365"/>
                  <a:pt x="4878" y="8068"/>
                </a:cubicBezTo>
                <a:cubicBezTo>
                  <a:pt x="4818" y="7969"/>
                  <a:pt x="4769" y="7865"/>
                  <a:pt x="4731" y="7755"/>
                </a:cubicBezTo>
                <a:cubicBezTo>
                  <a:pt x="4535" y="7201"/>
                  <a:pt x="4624" y="6632"/>
                  <a:pt x="4715" y="6127"/>
                </a:cubicBezTo>
                <a:cubicBezTo>
                  <a:pt x="4727" y="6057"/>
                  <a:pt x="4740" y="5988"/>
                  <a:pt x="4752" y="5921"/>
                </a:cubicBezTo>
                <a:cubicBezTo>
                  <a:pt x="4767" y="5866"/>
                  <a:pt x="4781" y="5812"/>
                  <a:pt x="4795" y="5759"/>
                </a:cubicBezTo>
                <a:moveTo>
                  <a:pt x="2549" y="2150"/>
                </a:moveTo>
                <a:lnTo>
                  <a:pt x="2549" y="2150"/>
                </a:lnTo>
                <a:lnTo>
                  <a:pt x="2552" y="2154"/>
                </a:lnTo>
                <a:cubicBezTo>
                  <a:pt x="2541" y="2145"/>
                  <a:pt x="2530" y="2135"/>
                  <a:pt x="2518" y="2126"/>
                </a:cubicBezTo>
                <a:cubicBezTo>
                  <a:pt x="2516" y="2124"/>
                  <a:pt x="2515" y="2123"/>
                  <a:pt x="2514" y="2122"/>
                </a:cubicBezTo>
                <a:cubicBezTo>
                  <a:pt x="2503" y="2104"/>
                  <a:pt x="2490" y="2087"/>
                  <a:pt x="2476" y="2071"/>
                </a:cubicBezTo>
                <a:cubicBezTo>
                  <a:pt x="2465" y="2060"/>
                  <a:pt x="2454" y="2049"/>
                  <a:pt x="2443" y="2039"/>
                </a:cubicBezTo>
                <a:cubicBezTo>
                  <a:pt x="2431" y="2029"/>
                  <a:pt x="2418" y="2018"/>
                  <a:pt x="2405" y="2008"/>
                </a:cubicBezTo>
                <a:cubicBezTo>
                  <a:pt x="2398" y="2003"/>
                  <a:pt x="2391" y="1999"/>
                  <a:pt x="2385" y="1994"/>
                </a:cubicBezTo>
                <a:cubicBezTo>
                  <a:pt x="2367" y="1982"/>
                  <a:pt x="2350" y="1971"/>
                  <a:pt x="2331" y="1960"/>
                </a:cubicBezTo>
                <a:cubicBezTo>
                  <a:pt x="2326" y="1957"/>
                  <a:pt x="2322" y="1954"/>
                  <a:pt x="2317" y="1951"/>
                </a:cubicBezTo>
                <a:cubicBezTo>
                  <a:pt x="2298" y="1941"/>
                  <a:pt x="2279" y="1931"/>
                  <a:pt x="2258" y="1920"/>
                </a:cubicBezTo>
                <a:cubicBezTo>
                  <a:pt x="2255" y="1918"/>
                  <a:pt x="2251" y="1917"/>
                  <a:pt x="2247" y="1914"/>
                </a:cubicBezTo>
                <a:cubicBezTo>
                  <a:pt x="2116" y="1849"/>
                  <a:pt x="1955" y="1788"/>
                  <a:pt x="1783" y="1709"/>
                </a:cubicBezTo>
                <a:cubicBezTo>
                  <a:pt x="1457" y="1561"/>
                  <a:pt x="1094" y="1349"/>
                  <a:pt x="835" y="916"/>
                </a:cubicBezTo>
                <a:cubicBezTo>
                  <a:pt x="749" y="771"/>
                  <a:pt x="680" y="616"/>
                  <a:pt x="630" y="454"/>
                </a:cubicBezTo>
                <a:lnTo>
                  <a:pt x="644" y="450"/>
                </a:lnTo>
                <a:cubicBezTo>
                  <a:pt x="694" y="610"/>
                  <a:pt x="762" y="764"/>
                  <a:pt x="848" y="909"/>
                </a:cubicBezTo>
                <a:cubicBezTo>
                  <a:pt x="1105" y="1338"/>
                  <a:pt x="1464" y="1548"/>
                  <a:pt x="1790" y="1697"/>
                </a:cubicBezTo>
                <a:cubicBezTo>
                  <a:pt x="1954" y="1772"/>
                  <a:pt x="2111" y="1831"/>
                  <a:pt x="2241" y="1895"/>
                </a:cubicBezTo>
                <a:cubicBezTo>
                  <a:pt x="2245" y="1897"/>
                  <a:pt x="2249" y="1899"/>
                  <a:pt x="2253" y="1901"/>
                </a:cubicBezTo>
                <a:cubicBezTo>
                  <a:pt x="2272" y="1910"/>
                  <a:pt x="2291" y="1920"/>
                  <a:pt x="2308" y="1930"/>
                </a:cubicBezTo>
                <a:lnTo>
                  <a:pt x="2323" y="1939"/>
                </a:lnTo>
                <a:cubicBezTo>
                  <a:pt x="2341" y="1948"/>
                  <a:pt x="2356" y="1958"/>
                  <a:pt x="2372" y="1969"/>
                </a:cubicBezTo>
                <a:cubicBezTo>
                  <a:pt x="2379" y="1973"/>
                  <a:pt x="2386" y="1977"/>
                  <a:pt x="2392" y="1982"/>
                </a:cubicBezTo>
                <a:cubicBezTo>
                  <a:pt x="2401" y="1988"/>
                  <a:pt x="2411" y="1995"/>
                  <a:pt x="2420" y="2002"/>
                </a:cubicBezTo>
                <a:cubicBezTo>
                  <a:pt x="2431" y="2011"/>
                  <a:pt x="2441" y="2019"/>
                  <a:pt x="2451" y="2028"/>
                </a:cubicBezTo>
                <a:cubicBezTo>
                  <a:pt x="2480" y="2053"/>
                  <a:pt x="2506" y="2082"/>
                  <a:pt x="2527" y="2114"/>
                </a:cubicBezTo>
                <a:cubicBezTo>
                  <a:pt x="2534" y="2126"/>
                  <a:pt x="2542" y="2138"/>
                  <a:pt x="2549" y="2150"/>
                </a:cubicBezTo>
                <a:moveTo>
                  <a:pt x="2580" y="2204"/>
                </a:moveTo>
                <a:cubicBezTo>
                  <a:pt x="2586" y="2214"/>
                  <a:pt x="2591" y="2226"/>
                  <a:pt x="2597" y="2237"/>
                </a:cubicBezTo>
                <a:cubicBezTo>
                  <a:pt x="2588" y="2230"/>
                  <a:pt x="2580" y="2225"/>
                  <a:pt x="2571" y="2218"/>
                </a:cubicBezTo>
                <a:cubicBezTo>
                  <a:pt x="2562" y="2201"/>
                  <a:pt x="2552" y="2184"/>
                  <a:pt x="2543" y="2168"/>
                </a:cubicBezTo>
                <a:cubicBezTo>
                  <a:pt x="2556" y="2179"/>
                  <a:pt x="2568" y="2191"/>
                  <a:pt x="2580" y="2204"/>
                </a:cubicBezTo>
                <a:moveTo>
                  <a:pt x="2612" y="2270"/>
                </a:moveTo>
                <a:cubicBezTo>
                  <a:pt x="2620" y="2286"/>
                  <a:pt x="2628" y="2303"/>
                  <a:pt x="2635" y="2320"/>
                </a:cubicBezTo>
                <a:cubicBezTo>
                  <a:pt x="2628" y="2316"/>
                  <a:pt x="2620" y="2311"/>
                  <a:pt x="2612" y="2306"/>
                </a:cubicBezTo>
                <a:cubicBezTo>
                  <a:pt x="2605" y="2287"/>
                  <a:pt x="2596" y="2269"/>
                  <a:pt x="2587" y="2251"/>
                </a:cubicBezTo>
                <a:cubicBezTo>
                  <a:pt x="2596" y="2257"/>
                  <a:pt x="2605" y="2263"/>
                  <a:pt x="2612" y="2270"/>
                </a:cubicBezTo>
                <a:moveTo>
                  <a:pt x="2646" y="2349"/>
                </a:moveTo>
                <a:cubicBezTo>
                  <a:pt x="2771" y="2669"/>
                  <a:pt x="2800" y="3059"/>
                  <a:pt x="2821" y="3443"/>
                </a:cubicBezTo>
                <a:cubicBezTo>
                  <a:pt x="2828" y="3573"/>
                  <a:pt x="2835" y="3702"/>
                  <a:pt x="2844" y="3827"/>
                </a:cubicBezTo>
                <a:cubicBezTo>
                  <a:pt x="2844" y="3833"/>
                  <a:pt x="2845" y="3839"/>
                  <a:pt x="2845" y="3847"/>
                </a:cubicBezTo>
                <a:cubicBezTo>
                  <a:pt x="2849" y="3896"/>
                  <a:pt x="2853" y="3945"/>
                  <a:pt x="2857" y="3994"/>
                </a:cubicBezTo>
                <a:cubicBezTo>
                  <a:pt x="2858" y="4002"/>
                  <a:pt x="2859" y="4011"/>
                  <a:pt x="2860" y="4019"/>
                </a:cubicBezTo>
                <a:cubicBezTo>
                  <a:pt x="2865" y="4068"/>
                  <a:pt x="2870" y="4117"/>
                  <a:pt x="2876" y="4164"/>
                </a:cubicBezTo>
                <a:cubicBezTo>
                  <a:pt x="2878" y="4177"/>
                  <a:pt x="2880" y="4189"/>
                  <a:pt x="2882" y="4201"/>
                </a:cubicBezTo>
                <a:cubicBezTo>
                  <a:pt x="2888" y="4244"/>
                  <a:pt x="2895" y="4287"/>
                  <a:pt x="2904" y="4329"/>
                </a:cubicBezTo>
                <a:cubicBezTo>
                  <a:pt x="2908" y="4352"/>
                  <a:pt x="2914" y="4374"/>
                  <a:pt x="2918" y="4397"/>
                </a:cubicBezTo>
                <a:cubicBezTo>
                  <a:pt x="2930" y="4448"/>
                  <a:pt x="2944" y="4498"/>
                  <a:pt x="2960" y="4544"/>
                </a:cubicBezTo>
                <a:cubicBezTo>
                  <a:pt x="2964" y="4570"/>
                  <a:pt x="2968" y="4597"/>
                  <a:pt x="2973" y="4621"/>
                </a:cubicBezTo>
                <a:cubicBezTo>
                  <a:pt x="2935" y="4525"/>
                  <a:pt x="2907" y="4427"/>
                  <a:pt x="2888" y="4325"/>
                </a:cubicBezTo>
                <a:cubicBezTo>
                  <a:pt x="2883" y="4299"/>
                  <a:pt x="2879" y="4273"/>
                  <a:pt x="2874" y="4246"/>
                </a:cubicBezTo>
                <a:cubicBezTo>
                  <a:pt x="2869" y="4219"/>
                  <a:pt x="2865" y="4190"/>
                  <a:pt x="2861" y="4161"/>
                </a:cubicBezTo>
                <a:cubicBezTo>
                  <a:pt x="2860" y="4148"/>
                  <a:pt x="2858" y="4136"/>
                  <a:pt x="2857" y="4123"/>
                </a:cubicBezTo>
                <a:cubicBezTo>
                  <a:pt x="2851" y="4080"/>
                  <a:pt x="2846" y="4035"/>
                  <a:pt x="2842" y="3990"/>
                </a:cubicBezTo>
                <a:cubicBezTo>
                  <a:pt x="2842" y="3982"/>
                  <a:pt x="2841" y="3974"/>
                  <a:pt x="2840" y="3965"/>
                </a:cubicBezTo>
                <a:cubicBezTo>
                  <a:pt x="2836" y="3918"/>
                  <a:pt x="2832" y="3870"/>
                  <a:pt x="2829" y="3822"/>
                </a:cubicBezTo>
                <a:cubicBezTo>
                  <a:pt x="2828" y="3815"/>
                  <a:pt x="2828" y="3809"/>
                  <a:pt x="2827" y="3802"/>
                </a:cubicBezTo>
                <a:cubicBezTo>
                  <a:pt x="2820" y="3684"/>
                  <a:pt x="2814" y="3565"/>
                  <a:pt x="2807" y="3444"/>
                </a:cubicBezTo>
                <a:cubicBezTo>
                  <a:pt x="2785" y="3052"/>
                  <a:pt x="2755" y="2655"/>
                  <a:pt x="2625" y="2335"/>
                </a:cubicBezTo>
                <a:cubicBezTo>
                  <a:pt x="2632" y="2340"/>
                  <a:pt x="2639" y="2345"/>
                  <a:pt x="2646" y="2349"/>
                </a:cubicBezTo>
                <a:moveTo>
                  <a:pt x="7887" y="11734"/>
                </a:moveTo>
                <a:cubicBezTo>
                  <a:pt x="7890" y="11773"/>
                  <a:pt x="7893" y="11813"/>
                  <a:pt x="7897" y="11853"/>
                </a:cubicBezTo>
                <a:cubicBezTo>
                  <a:pt x="7902" y="11902"/>
                  <a:pt x="7909" y="11953"/>
                  <a:pt x="7917" y="12005"/>
                </a:cubicBezTo>
                <a:cubicBezTo>
                  <a:pt x="7917" y="12007"/>
                  <a:pt x="7917" y="12010"/>
                  <a:pt x="7918" y="12011"/>
                </a:cubicBezTo>
                <a:lnTo>
                  <a:pt x="7921" y="12032"/>
                </a:lnTo>
                <a:cubicBezTo>
                  <a:pt x="7923" y="12041"/>
                  <a:pt x="7924" y="12049"/>
                  <a:pt x="7926" y="12058"/>
                </a:cubicBezTo>
                <a:cubicBezTo>
                  <a:pt x="7980" y="12356"/>
                  <a:pt x="8097" y="12704"/>
                  <a:pt x="8347" y="13136"/>
                </a:cubicBezTo>
                <a:lnTo>
                  <a:pt x="8335" y="13143"/>
                </a:lnTo>
                <a:cubicBezTo>
                  <a:pt x="8073" y="12693"/>
                  <a:pt x="7957" y="12331"/>
                  <a:pt x="7905" y="12024"/>
                </a:cubicBezTo>
                <a:cubicBezTo>
                  <a:pt x="7904" y="12015"/>
                  <a:pt x="7902" y="12007"/>
                  <a:pt x="7901" y="11999"/>
                </a:cubicBezTo>
                <a:cubicBezTo>
                  <a:pt x="7899" y="11987"/>
                  <a:pt x="7897" y="11976"/>
                  <a:pt x="7896" y="11964"/>
                </a:cubicBezTo>
                <a:cubicBezTo>
                  <a:pt x="7894" y="11951"/>
                  <a:pt x="7893" y="11939"/>
                  <a:pt x="7891" y="11927"/>
                </a:cubicBezTo>
                <a:lnTo>
                  <a:pt x="7889" y="11909"/>
                </a:lnTo>
                <a:cubicBezTo>
                  <a:pt x="7886" y="11849"/>
                  <a:pt x="7886" y="11790"/>
                  <a:pt x="7887" y="11734"/>
                </a:cubicBezTo>
                <a:moveTo>
                  <a:pt x="2989" y="4623"/>
                </a:moveTo>
                <a:cubicBezTo>
                  <a:pt x="2999" y="4648"/>
                  <a:pt x="3010" y="4672"/>
                  <a:pt x="3022" y="4695"/>
                </a:cubicBezTo>
                <a:cubicBezTo>
                  <a:pt x="3024" y="4701"/>
                  <a:pt x="3027" y="4706"/>
                  <a:pt x="3030" y="4711"/>
                </a:cubicBezTo>
                <a:cubicBezTo>
                  <a:pt x="3031" y="4723"/>
                  <a:pt x="3032" y="4735"/>
                  <a:pt x="3033" y="4747"/>
                </a:cubicBezTo>
                <a:cubicBezTo>
                  <a:pt x="3025" y="4733"/>
                  <a:pt x="3016" y="4718"/>
                  <a:pt x="3008" y="4702"/>
                </a:cubicBezTo>
                <a:cubicBezTo>
                  <a:pt x="3007" y="4698"/>
                  <a:pt x="3004" y="4694"/>
                  <a:pt x="3002" y="4690"/>
                </a:cubicBezTo>
                <a:cubicBezTo>
                  <a:pt x="2997" y="4668"/>
                  <a:pt x="2993" y="4646"/>
                  <a:pt x="2989" y="4623"/>
                </a:cubicBezTo>
                <a:moveTo>
                  <a:pt x="3106" y="4822"/>
                </a:moveTo>
                <a:cubicBezTo>
                  <a:pt x="3106" y="4828"/>
                  <a:pt x="3106" y="4835"/>
                  <a:pt x="3106" y="4842"/>
                </a:cubicBezTo>
                <a:cubicBezTo>
                  <a:pt x="3087" y="4823"/>
                  <a:pt x="3069" y="4802"/>
                  <a:pt x="3054" y="4779"/>
                </a:cubicBezTo>
                <a:cubicBezTo>
                  <a:pt x="3053" y="4769"/>
                  <a:pt x="3051" y="4758"/>
                  <a:pt x="3050" y="4747"/>
                </a:cubicBezTo>
                <a:cubicBezTo>
                  <a:pt x="3066" y="4774"/>
                  <a:pt x="3085" y="4799"/>
                  <a:pt x="3106" y="4822"/>
                </a:cubicBezTo>
                <a:moveTo>
                  <a:pt x="4665" y="4936"/>
                </a:moveTo>
                <a:lnTo>
                  <a:pt x="4665" y="4936"/>
                </a:lnTo>
                <a:cubicBezTo>
                  <a:pt x="4780" y="5127"/>
                  <a:pt x="4806" y="5363"/>
                  <a:pt x="4799" y="5631"/>
                </a:cubicBezTo>
                <a:cubicBezTo>
                  <a:pt x="4795" y="5661"/>
                  <a:pt x="4790" y="5693"/>
                  <a:pt x="4785" y="5724"/>
                </a:cubicBezTo>
                <a:cubicBezTo>
                  <a:pt x="4784" y="5727"/>
                  <a:pt x="4782" y="5731"/>
                  <a:pt x="4780" y="5735"/>
                </a:cubicBezTo>
                <a:cubicBezTo>
                  <a:pt x="4782" y="5712"/>
                  <a:pt x="4783" y="5690"/>
                  <a:pt x="4784" y="5668"/>
                </a:cubicBezTo>
                <a:cubicBezTo>
                  <a:pt x="4795" y="5387"/>
                  <a:pt x="4772" y="5139"/>
                  <a:pt x="4654" y="4943"/>
                </a:cubicBezTo>
                <a:lnTo>
                  <a:pt x="4653" y="4942"/>
                </a:lnTo>
                <a:cubicBezTo>
                  <a:pt x="4601" y="4856"/>
                  <a:pt x="4532" y="4781"/>
                  <a:pt x="4451" y="4722"/>
                </a:cubicBezTo>
                <a:cubicBezTo>
                  <a:pt x="4391" y="4678"/>
                  <a:pt x="4327" y="4641"/>
                  <a:pt x="4260" y="4610"/>
                </a:cubicBezTo>
                <a:cubicBezTo>
                  <a:pt x="4264" y="4607"/>
                  <a:pt x="4267" y="4604"/>
                  <a:pt x="4271" y="4600"/>
                </a:cubicBezTo>
                <a:cubicBezTo>
                  <a:pt x="4337" y="4631"/>
                  <a:pt x="4399" y="4668"/>
                  <a:pt x="4458" y="4711"/>
                </a:cubicBezTo>
                <a:cubicBezTo>
                  <a:pt x="4542" y="4771"/>
                  <a:pt x="4612" y="4848"/>
                  <a:pt x="4665" y="4936"/>
                </a:cubicBezTo>
                <a:moveTo>
                  <a:pt x="4252" y="4593"/>
                </a:moveTo>
                <a:cubicBezTo>
                  <a:pt x="4248" y="4596"/>
                  <a:pt x="4245" y="4599"/>
                  <a:pt x="4241" y="4602"/>
                </a:cubicBezTo>
                <a:cubicBezTo>
                  <a:pt x="4223" y="4595"/>
                  <a:pt x="4206" y="4589"/>
                  <a:pt x="4189" y="4583"/>
                </a:cubicBezTo>
                <a:cubicBezTo>
                  <a:pt x="4192" y="4581"/>
                  <a:pt x="4196" y="4578"/>
                  <a:pt x="4199" y="4577"/>
                </a:cubicBezTo>
                <a:cubicBezTo>
                  <a:pt x="4200" y="4576"/>
                  <a:pt x="4202" y="4574"/>
                  <a:pt x="4204" y="4574"/>
                </a:cubicBezTo>
                <a:cubicBezTo>
                  <a:pt x="4220" y="4579"/>
                  <a:pt x="4236" y="4585"/>
                  <a:pt x="4252" y="4593"/>
                </a:cubicBezTo>
                <a:moveTo>
                  <a:pt x="4183" y="4566"/>
                </a:moveTo>
                <a:cubicBezTo>
                  <a:pt x="4177" y="4570"/>
                  <a:pt x="4173" y="4573"/>
                  <a:pt x="4168" y="4576"/>
                </a:cubicBezTo>
                <a:cubicBezTo>
                  <a:pt x="4151" y="4571"/>
                  <a:pt x="4135" y="4566"/>
                  <a:pt x="4118" y="4563"/>
                </a:cubicBezTo>
                <a:cubicBezTo>
                  <a:pt x="4126" y="4560"/>
                  <a:pt x="4133" y="4557"/>
                  <a:pt x="4140" y="4555"/>
                </a:cubicBezTo>
                <a:cubicBezTo>
                  <a:pt x="4154" y="4558"/>
                  <a:pt x="4169" y="4563"/>
                  <a:pt x="4183" y="4566"/>
                </a:cubicBezTo>
                <a:moveTo>
                  <a:pt x="4113" y="4548"/>
                </a:moveTo>
                <a:cubicBezTo>
                  <a:pt x="4105" y="4551"/>
                  <a:pt x="4098" y="4554"/>
                  <a:pt x="4091" y="4557"/>
                </a:cubicBezTo>
                <a:cubicBezTo>
                  <a:pt x="4076" y="4554"/>
                  <a:pt x="4062" y="4551"/>
                  <a:pt x="4048" y="4550"/>
                </a:cubicBezTo>
                <a:cubicBezTo>
                  <a:pt x="4057" y="4548"/>
                  <a:pt x="4068" y="4547"/>
                  <a:pt x="4077" y="4545"/>
                </a:cubicBezTo>
                <a:cubicBezTo>
                  <a:pt x="4083" y="4544"/>
                  <a:pt x="4087" y="4544"/>
                  <a:pt x="4093" y="4544"/>
                </a:cubicBezTo>
                <a:cubicBezTo>
                  <a:pt x="4099" y="4545"/>
                  <a:pt x="4106" y="4546"/>
                  <a:pt x="4113" y="4548"/>
                </a:cubicBezTo>
                <a:moveTo>
                  <a:pt x="4791" y="5775"/>
                </a:moveTo>
                <a:cubicBezTo>
                  <a:pt x="4791" y="5780"/>
                  <a:pt x="4791" y="5785"/>
                  <a:pt x="4791" y="5790"/>
                </a:cubicBezTo>
                <a:cubicBezTo>
                  <a:pt x="4788" y="5828"/>
                  <a:pt x="4786" y="5866"/>
                  <a:pt x="4783" y="5905"/>
                </a:cubicBezTo>
                <a:cubicBezTo>
                  <a:pt x="4776" y="5984"/>
                  <a:pt x="4769" y="6066"/>
                  <a:pt x="4761" y="6150"/>
                </a:cubicBezTo>
                <a:cubicBezTo>
                  <a:pt x="4719" y="6631"/>
                  <a:pt x="4678" y="7171"/>
                  <a:pt x="4870" y="7712"/>
                </a:cubicBezTo>
                <a:cubicBezTo>
                  <a:pt x="4918" y="7849"/>
                  <a:pt x="4980" y="7981"/>
                  <a:pt x="5055" y="8106"/>
                </a:cubicBezTo>
                <a:cubicBezTo>
                  <a:pt x="5055" y="8106"/>
                  <a:pt x="5056" y="8106"/>
                  <a:pt x="5056" y="8107"/>
                </a:cubicBezTo>
                <a:cubicBezTo>
                  <a:pt x="5229" y="8395"/>
                  <a:pt x="5459" y="8634"/>
                  <a:pt x="5712" y="8852"/>
                </a:cubicBezTo>
                <a:cubicBezTo>
                  <a:pt x="5702" y="8848"/>
                  <a:pt x="5691" y="8845"/>
                  <a:pt x="5680" y="8841"/>
                </a:cubicBezTo>
                <a:cubicBezTo>
                  <a:pt x="5679" y="8840"/>
                  <a:pt x="5678" y="8840"/>
                  <a:pt x="5677" y="8839"/>
                </a:cubicBezTo>
                <a:cubicBezTo>
                  <a:pt x="5433" y="8626"/>
                  <a:pt x="5212" y="8392"/>
                  <a:pt x="5044" y="8113"/>
                </a:cubicBezTo>
                <a:cubicBezTo>
                  <a:pt x="4968" y="7987"/>
                  <a:pt x="4906" y="7854"/>
                  <a:pt x="4857" y="7717"/>
                </a:cubicBezTo>
                <a:cubicBezTo>
                  <a:pt x="4665" y="7172"/>
                  <a:pt x="4705" y="6630"/>
                  <a:pt x="4748" y="6148"/>
                </a:cubicBezTo>
                <a:cubicBezTo>
                  <a:pt x="4755" y="6067"/>
                  <a:pt x="4762" y="5988"/>
                  <a:pt x="4769" y="5911"/>
                </a:cubicBezTo>
                <a:cubicBezTo>
                  <a:pt x="4776" y="5865"/>
                  <a:pt x="4784" y="5819"/>
                  <a:pt x="4791" y="5775"/>
                </a:cubicBezTo>
                <a:moveTo>
                  <a:pt x="4043" y="4536"/>
                </a:moveTo>
                <a:cubicBezTo>
                  <a:pt x="4028" y="4538"/>
                  <a:pt x="4014" y="4541"/>
                  <a:pt x="4000" y="4545"/>
                </a:cubicBezTo>
                <a:cubicBezTo>
                  <a:pt x="3982" y="4544"/>
                  <a:pt x="3966" y="4544"/>
                  <a:pt x="3949" y="4544"/>
                </a:cubicBezTo>
                <a:cubicBezTo>
                  <a:pt x="3934" y="4544"/>
                  <a:pt x="3919" y="4544"/>
                  <a:pt x="3905" y="4544"/>
                </a:cubicBezTo>
                <a:cubicBezTo>
                  <a:pt x="3888" y="4545"/>
                  <a:pt x="3871" y="4547"/>
                  <a:pt x="3854" y="4548"/>
                </a:cubicBezTo>
                <a:cubicBezTo>
                  <a:pt x="3847" y="4549"/>
                  <a:pt x="3841" y="4550"/>
                  <a:pt x="3834" y="4551"/>
                </a:cubicBezTo>
                <a:cubicBezTo>
                  <a:pt x="3814" y="4554"/>
                  <a:pt x="3794" y="4557"/>
                  <a:pt x="3775" y="4561"/>
                </a:cubicBezTo>
                <a:cubicBezTo>
                  <a:pt x="3770" y="4562"/>
                  <a:pt x="3766" y="4563"/>
                  <a:pt x="3761" y="4563"/>
                </a:cubicBezTo>
                <a:cubicBezTo>
                  <a:pt x="3694" y="4578"/>
                  <a:pt x="3630" y="4597"/>
                  <a:pt x="3570" y="4615"/>
                </a:cubicBezTo>
                <a:cubicBezTo>
                  <a:pt x="3449" y="4653"/>
                  <a:pt x="3341" y="4691"/>
                  <a:pt x="3241" y="4684"/>
                </a:cubicBezTo>
                <a:cubicBezTo>
                  <a:pt x="3200" y="4683"/>
                  <a:pt x="3159" y="4672"/>
                  <a:pt x="3123" y="4653"/>
                </a:cubicBezTo>
                <a:cubicBezTo>
                  <a:pt x="3123" y="4648"/>
                  <a:pt x="3124" y="4642"/>
                  <a:pt x="3124" y="4638"/>
                </a:cubicBezTo>
                <a:cubicBezTo>
                  <a:pt x="3159" y="4657"/>
                  <a:pt x="3200" y="4669"/>
                  <a:pt x="3242" y="4672"/>
                </a:cubicBezTo>
                <a:cubicBezTo>
                  <a:pt x="3383" y="4680"/>
                  <a:pt x="3549" y="4597"/>
                  <a:pt x="3744" y="4553"/>
                </a:cubicBezTo>
                <a:cubicBezTo>
                  <a:pt x="3748" y="4552"/>
                  <a:pt x="3752" y="4551"/>
                  <a:pt x="3756" y="4551"/>
                </a:cubicBezTo>
                <a:cubicBezTo>
                  <a:pt x="3757" y="4551"/>
                  <a:pt x="3758" y="4551"/>
                  <a:pt x="3758" y="4551"/>
                </a:cubicBezTo>
                <a:cubicBezTo>
                  <a:pt x="3775" y="4547"/>
                  <a:pt x="3792" y="4544"/>
                  <a:pt x="3810" y="4541"/>
                </a:cubicBezTo>
                <a:cubicBezTo>
                  <a:pt x="3816" y="4540"/>
                  <a:pt x="3823" y="4539"/>
                  <a:pt x="3830" y="4538"/>
                </a:cubicBezTo>
                <a:cubicBezTo>
                  <a:pt x="3840" y="4536"/>
                  <a:pt x="3850" y="4536"/>
                  <a:pt x="3860" y="4535"/>
                </a:cubicBezTo>
                <a:cubicBezTo>
                  <a:pt x="3874" y="4533"/>
                  <a:pt x="3887" y="4532"/>
                  <a:pt x="3902" y="4531"/>
                </a:cubicBezTo>
                <a:cubicBezTo>
                  <a:pt x="3949" y="4529"/>
                  <a:pt x="3996" y="4530"/>
                  <a:pt x="4043" y="4536"/>
                </a:cubicBezTo>
                <a:moveTo>
                  <a:pt x="7548" y="10502"/>
                </a:moveTo>
                <a:lnTo>
                  <a:pt x="7548" y="10502"/>
                </a:lnTo>
                <a:cubicBezTo>
                  <a:pt x="7787" y="10899"/>
                  <a:pt x="7799" y="11212"/>
                  <a:pt x="7855" y="11602"/>
                </a:cubicBezTo>
                <a:cubicBezTo>
                  <a:pt x="7856" y="11612"/>
                  <a:pt x="7858" y="11622"/>
                  <a:pt x="7860" y="11633"/>
                </a:cubicBezTo>
                <a:cubicBezTo>
                  <a:pt x="7856" y="11645"/>
                  <a:pt x="7854" y="11657"/>
                  <a:pt x="7852" y="11670"/>
                </a:cubicBezTo>
                <a:cubicBezTo>
                  <a:pt x="7848" y="11648"/>
                  <a:pt x="7845" y="11626"/>
                  <a:pt x="7841" y="11604"/>
                </a:cubicBezTo>
                <a:cubicBezTo>
                  <a:pt x="7786" y="11214"/>
                  <a:pt x="7774" y="10904"/>
                  <a:pt x="7537" y="10509"/>
                </a:cubicBezTo>
                <a:cubicBezTo>
                  <a:pt x="7494" y="10438"/>
                  <a:pt x="7448" y="10369"/>
                  <a:pt x="7398" y="10303"/>
                </a:cubicBezTo>
                <a:cubicBezTo>
                  <a:pt x="7019" y="9794"/>
                  <a:pt x="6425" y="9438"/>
                  <a:pt x="5893" y="9017"/>
                </a:cubicBezTo>
                <a:cubicBezTo>
                  <a:pt x="5867" y="8997"/>
                  <a:pt x="5842" y="8976"/>
                  <a:pt x="5817" y="8955"/>
                </a:cubicBezTo>
                <a:cubicBezTo>
                  <a:pt x="5802" y="8944"/>
                  <a:pt x="5789" y="8933"/>
                  <a:pt x="5775" y="8922"/>
                </a:cubicBezTo>
                <a:cubicBezTo>
                  <a:pt x="5809" y="8943"/>
                  <a:pt x="5842" y="8965"/>
                  <a:pt x="5876" y="8986"/>
                </a:cubicBezTo>
                <a:cubicBezTo>
                  <a:pt x="6413" y="9415"/>
                  <a:pt x="7021" y="9776"/>
                  <a:pt x="7409" y="10295"/>
                </a:cubicBezTo>
                <a:cubicBezTo>
                  <a:pt x="7463" y="10367"/>
                  <a:pt x="7509" y="10435"/>
                  <a:pt x="7548" y="10502"/>
                </a:cubicBezTo>
                <a:moveTo>
                  <a:pt x="2445" y="2018"/>
                </a:moveTo>
                <a:cubicBezTo>
                  <a:pt x="2447" y="2021"/>
                  <a:pt x="2449" y="2024"/>
                  <a:pt x="2451" y="2028"/>
                </a:cubicBezTo>
                <a:cubicBezTo>
                  <a:pt x="2441" y="2019"/>
                  <a:pt x="2431" y="2011"/>
                  <a:pt x="2420" y="2002"/>
                </a:cubicBezTo>
                <a:cubicBezTo>
                  <a:pt x="2420" y="2001"/>
                  <a:pt x="2419" y="2001"/>
                  <a:pt x="2419" y="2000"/>
                </a:cubicBezTo>
                <a:cubicBezTo>
                  <a:pt x="2405" y="1978"/>
                  <a:pt x="2389" y="1958"/>
                  <a:pt x="2371" y="1939"/>
                </a:cubicBezTo>
                <a:cubicBezTo>
                  <a:pt x="2361" y="1928"/>
                  <a:pt x="2352" y="1919"/>
                  <a:pt x="2341" y="1910"/>
                </a:cubicBezTo>
                <a:cubicBezTo>
                  <a:pt x="2328" y="1898"/>
                  <a:pt x="2313" y="1887"/>
                  <a:pt x="2299" y="1876"/>
                </a:cubicBezTo>
                <a:cubicBezTo>
                  <a:pt x="2293" y="1872"/>
                  <a:pt x="2287" y="1868"/>
                  <a:pt x="2281" y="1864"/>
                </a:cubicBezTo>
                <a:cubicBezTo>
                  <a:pt x="2265" y="1853"/>
                  <a:pt x="2248" y="1843"/>
                  <a:pt x="2230" y="1834"/>
                </a:cubicBezTo>
                <a:cubicBezTo>
                  <a:pt x="2226" y="1831"/>
                  <a:pt x="2222" y="1829"/>
                  <a:pt x="2217" y="1826"/>
                </a:cubicBezTo>
                <a:cubicBezTo>
                  <a:pt x="2102" y="1766"/>
                  <a:pt x="1958" y="1722"/>
                  <a:pt x="1802" y="1658"/>
                </a:cubicBezTo>
                <a:cubicBezTo>
                  <a:pt x="1534" y="1549"/>
                  <a:pt x="1230" y="1378"/>
                  <a:pt x="975" y="953"/>
                </a:cubicBezTo>
                <a:lnTo>
                  <a:pt x="975" y="952"/>
                </a:lnTo>
                <a:cubicBezTo>
                  <a:pt x="902" y="830"/>
                  <a:pt x="839" y="700"/>
                  <a:pt x="788" y="567"/>
                </a:cubicBezTo>
                <a:lnTo>
                  <a:pt x="800" y="562"/>
                </a:lnTo>
                <a:cubicBezTo>
                  <a:pt x="852" y="695"/>
                  <a:pt x="914" y="824"/>
                  <a:pt x="986" y="946"/>
                </a:cubicBezTo>
                <a:cubicBezTo>
                  <a:pt x="1240" y="1369"/>
                  <a:pt x="1540" y="1536"/>
                  <a:pt x="1807" y="1646"/>
                </a:cubicBezTo>
                <a:cubicBezTo>
                  <a:pt x="1957" y="1707"/>
                  <a:pt x="2096" y="1750"/>
                  <a:pt x="2211" y="1808"/>
                </a:cubicBezTo>
                <a:cubicBezTo>
                  <a:pt x="2215" y="1810"/>
                  <a:pt x="2219" y="1812"/>
                  <a:pt x="2224" y="1815"/>
                </a:cubicBezTo>
                <a:cubicBezTo>
                  <a:pt x="2239" y="1823"/>
                  <a:pt x="2256" y="1833"/>
                  <a:pt x="2271" y="1842"/>
                </a:cubicBezTo>
                <a:cubicBezTo>
                  <a:pt x="2277" y="1845"/>
                  <a:pt x="2283" y="1849"/>
                  <a:pt x="2288" y="1853"/>
                </a:cubicBezTo>
                <a:cubicBezTo>
                  <a:pt x="2300" y="1860"/>
                  <a:pt x="2311" y="1868"/>
                  <a:pt x="2321" y="1876"/>
                </a:cubicBezTo>
                <a:cubicBezTo>
                  <a:pt x="2331" y="1883"/>
                  <a:pt x="2340" y="1891"/>
                  <a:pt x="2349" y="1899"/>
                </a:cubicBezTo>
                <a:cubicBezTo>
                  <a:pt x="2380" y="1927"/>
                  <a:pt x="2408" y="1958"/>
                  <a:pt x="2430" y="1993"/>
                </a:cubicBezTo>
                <a:cubicBezTo>
                  <a:pt x="2435" y="2001"/>
                  <a:pt x="2440" y="2009"/>
                  <a:pt x="2445" y="2018"/>
                </a:cubicBezTo>
                <a:moveTo>
                  <a:pt x="2476" y="2071"/>
                </a:moveTo>
                <a:cubicBezTo>
                  <a:pt x="2482" y="2084"/>
                  <a:pt x="2488" y="2097"/>
                  <a:pt x="2495" y="2109"/>
                </a:cubicBezTo>
                <a:cubicBezTo>
                  <a:pt x="2487" y="2104"/>
                  <a:pt x="2480" y="2099"/>
                  <a:pt x="2472" y="2094"/>
                </a:cubicBezTo>
                <a:cubicBezTo>
                  <a:pt x="2462" y="2075"/>
                  <a:pt x="2453" y="2057"/>
                  <a:pt x="2443" y="2040"/>
                </a:cubicBezTo>
                <a:cubicBezTo>
                  <a:pt x="2454" y="2049"/>
                  <a:pt x="2465" y="2060"/>
                  <a:pt x="2476" y="2071"/>
                </a:cubicBezTo>
                <a:moveTo>
                  <a:pt x="2508" y="2139"/>
                </a:moveTo>
                <a:cubicBezTo>
                  <a:pt x="2516" y="2157"/>
                  <a:pt x="2524" y="2175"/>
                  <a:pt x="2531" y="2193"/>
                </a:cubicBezTo>
                <a:lnTo>
                  <a:pt x="2512" y="2181"/>
                </a:lnTo>
                <a:cubicBezTo>
                  <a:pt x="2503" y="2162"/>
                  <a:pt x="2495" y="2142"/>
                  <a:pt x="2486" y="2123"/>
                </a:cubicBezTo>
                <a:cubicBezTo>
                  <a:pt x="2494" y="2128"/>
                  <a:pt x="2501" y="2134"/>
                  <a:pt x="2508" y="2139"/>
                </a:cubicBezTo>
                <a:moveTo>
                  <a:pt x="2541" y="2220"/>
                </a:moveTo>
                <a:cubicBezTo>
                  <a:pt x="2549" y="2238"/>
                  <a:pt x="2556" y="2257"/>
                  <a:pt x="2562" y="2276"/>
                </a:cubicBezTo>
                <a:cubicBezTo>
                  <a:pt x="2556" y="2273"/>
                  <a:pt x="2550" y="2270"/>
                  <a:pt x="2545" y="2266"/>
                </a:cubicBezTo>
                <a:cubicBezTo>
                  <a:pt x="2537" y="2246"/>
                  <a:pt x="2530" y="2227"/>
                  <a:pt x="2523" y="2208"/>
                </a:cubicBezTo>
                <a:cubicBezTo>
                  <a:pt x="2530" y="2212"/>
                  <a:pt x="2536" y="2216"/>
                  <a:pt x="2541" y="2220"/>
                </a:cubicBezTo>
                <a:moveTo>
                  <a:pt x="2571" y="2302"/>
                </a:moveTo>
                <a:cubicBezTo>
                  <a:pt x="2658" y="2575"/>
                  <a:pt x="2689" y="2896"/>
                  <a:pt x="2717" y="3217"/>
                </a:cubicBezTo>
                <a:cubicBezTo>
                  <a:pt x="2731" y="3377"/>
                  <a:pt x="2744" y="3537"/>
                  <a:pt x="2763" y="3692"/>
                </a:cubicBezTo>
                <a:cubicBezTo>
                  <a:pt x="2763" y="3700"/>
                  <a:pt x="2764" y="3709"/>
                  <a:pt x="2766" y="3718"/>
                </a:cubicBezTo>
                <a:cubicBezTo>
                  <a:pt x="2771" y="3766"/>
                  <a:pt x="2778" y="3814"/>
                  <a:pt x="2786" y="3861"/>
                </a:cubicBezTo>
                <a:cubicBezTo>
                  <a:pt x="2787" y="3873"/>
                  <a:pt x="2790" y="3886"/>
                  <a:pt x="2791" y="3898"/>
                </a:cubicBezTo>
                <a:cubicBezTo>
                  <a:pt x="2798" y="3941"/>
                  <a:pt x="2807" y="3984"/>
                  <a:pt x="2816" y="4026"/>
                </a:cubicBezTo>
                <a:cubicBezTo>
                  <a:pt x="2820" y="4050"/>
                  <a:pt x="2826" y="4074"/>
                  <a:pt x="2831" y="4098"/>
                </a:cubicBezTo>
                <a:cubicBezTo>
                  <a:pt x="2844" y="4149"/>
                  <a:pt x="2858" y="4199"/>
                  <a:pt x="2874" y="4246"/>
                </a:cubicBezTo>
                <a:cubicBezTo>
                  <a:pt x="2879" y="4273"/>
                  <a:pt x="2883" y="4299"/>
                  <a:pt x="2888" y="4325"/>
                </a:cubicBezTo>
                <a:cubicBezTo>
                  <a:pt x="2851" y="4227"/>
                  <a:pt x="2822" y="4125"/>
                  <a:pt x="2801" y="4022"/>
                </a:cubicBezTo>
                <a:cubicBezTo>
                  <a:pt x="2796" y="3996"/>
                  <a:pt x="2790" y="3968"/>
                  <a:pt x="2786" y="3941"/>
                </a:cubicBezTo>
                <a:cubicBezTo>
                  <a:pt x="2780" y="3914"/>
                  <a:pt x="2775" y="3885"/>
                  <a:pt x="2771" y="3857"/>
                </a:cubicBezTo>
                <a:cubicBezTo>
                  <a:pt x="2769" y="3843"/>
                  <a:pt x="2767" y="3831"/>
                  <a:pt x="2765" y="3817"/>
                </a:cubicBezTo>
                <a:cubicBezTo>
                  <a:pt x="2759" y="3774"/>
                  <a:pt x="2753" y="3730"/>
                  <a:pt x="2748" y="3686"/>
                </a:cubicBezTo>
                <a:cubicBezTo>
                  <a:pt x="2747" y="3677"/>
                  <a:pt x="2746" y="3669"/>
                  <a:pt x="2745" y="3660"/>
                </a:cubicBezTo>
                <a:cubicBezTo>
                  <a:pt x="2729" y="3515"/>
                  <a:pt x="2717" y="3367"/>
                  <a:pt x="2703" y="3218"/>
                </a:cubicBezTo>
                <a:cubicBezTo>
                  <a:pt x="2676" y="2891"/>
                  <a:pt x="2643" y="2565"/>
                  <a:pt x="2553" y="2292"/>
                </a:cubicBezTo>
                <a:cubicBezTo>
                  <a:pt x="2560" y="2296"/>
                  <a:pt x="2565" y="2299"/>
                  <a:pt x="2571" y="2302"/>
                </a:cubicBezTo>
                <a:moveTo>
                  <a:pt x="7864" y="11706"/>
                </a:moveTo>
                <a:cubicBezTo>
                  <a:pt x="7862" y="11713"/>
                  <a:pt x="7861" y="11720"/>
                  <a:pt x="7861" y="11728"/>
                </a:cubicBezTo>
                <a:cubicBezTo>
                  <a:pt x="7860" y="11726"/>
                  <a:pt x="7860" y="11724"/>
                  <a:pt x="7860" y="11724"/>
                </a:cubicBezTo>
                <a:cubicBezTo>
                  <a:pt x="7861" y="11717"/>
                  <a:pt x="7862" y="11712"/>
                  <a:pt x="7864" y="11706"/>
                </a:cubicBezTo>
                <a:moveTo>
                  <a:pt x="7897" y="11853"/>
                </a:moveTo>
                <a:cubicBezTo>
                  <a:pt x="7905" y="11890"/>
                  <a:pt x="7913" y="11928"/>
                  <a:pt x="7921" y="11965"/>
                </a:cubicBezTo>
                <a:cubicBezTo>
                  <a:pt x="7931" y="12009"/>
                  <a:pt x="7943" y="12053"/>
                  <a:pt x="7954" y="12098"/>
                </a:cubicBezTo>
                <a:cubicBezTo>
                  <a:pt x="7956" y="12103"/>
                  <a:pt x="7957" y="12107"/>
                  <a:pt x="7958" y="12112"/>
                </a:cubicBezTo>
                <a:cubicBezTo>
                  <a:pt x="8038" y="12399"/>
                  <a:pt x="8173" y="12738"/>
                  <a:pt x="8421" y="13166"/>
                </a:cubicBezTo>
                <a:lnTo>
                  <a:pt x="8410" y="13173"/>
                </a:lnTo>
                <a:cubicBezTo>
                  <a:pt x="8147" y="12722"/>
                  <a:pt x="8012" y="12369"/>
                  <a:pt x="7933" y="12070"/>
                </a:cubicBezTo>
                <a:cubicBezTo>
                  <a:pt x="7931" y="12059"/>
                  <a:pt x="7928" y="12048"/>
                  <a:pt x="7925" y="12037"/>
                </a:cubicBezTo>
                <a:cubicBezTo>
                  <a:pt x="7923" y="12030"/>
                  <a:pt x="7921" y="12022"/>
                  <a:pt x="7919" y="12014"/>
                </a:cubicBezTo>
                <a:cubicBezTo>
                  <a:pt x="7918" y="12011"/>
                  <a:pt x="7917" y="12008"/>
                  <a:pt x="7917" y="12005"/>
                </a:cubicBezTo>
                <a:cubicBezTo>
                  <a:pt x="7909" y="11953"/>
                  <a:pt x="7902" y="11902"/>
                  <a:pt x="7897" y="11853"/>
                </a:cubicBezTo>
                <a:moveTo>
                  <a:pt x="3106" y="4627"/>
                </a:moveTo>
                <a:cubicBezTo>
                  <a:pt x="3105" y="4631"/>
                  <a:pt x="3105" y="4637"/>
                  <a:pt x="3105" y="4642"/>
                </a:cubicBezTo>
                <a:cubicBezTo>
                  <a:pt x="3080" y="4627"/>
                  <a:pt x="3058" y="4608"/>
                  <a:pt x="3038" y="4586"/>
                </a:cubicBezTo>
                <a:cubicBezTo>
                  <a:pt x="3038" y="4580"/>
                  <a:pt x="3038" y="4573"/>
                  <a:pt x="3037" y="4566"/>
                </a:cubicBezTo>
                <a:cubicBezTo>
                  <a:pt x="3057" y="4589"/>
                  <a:pt x="3080" y="4609"/>
                  <a:pt x="3106" y="4627"/>
                </a:cubicBezTo>
                <a:moveTo>
                  <a:pt x="2904" y="4328"/>
                </a:moveTo>
                <a:cubicBezTo>
                  <a:pt x="2916" y="4360"/>
                  <a:pt x="2929" y="4390"/>
                  <a:pt x="2944" y="4420"/>
                </a:cubicBezTo>
                <a:cubicBezTo>
                  <a:pt x="2945" y="4433"/>
                  <a:pt x="2947" y="4445"/>
                  <a:pt x="2948" y="4457"/>
                </a:cubicBezTo>
                <a:cubicBezTo>
                  <a:pt x="2944" y="4450"/>
                  <a:pt x="2940" y="4441"/>
                  <a:pt x="2936" y="4432"/>
                </a:cubicBezTo>
                <a:cubicBezTo>
                  <a:pt x="2929" y="4421"/>
                  <a:pt x="2924" y="4409"/>
                  <a:pt x="2918" y="4397"/>
                </a:cubicBezTo>
                <a:cubicBezTo>
                  <a:pt x="2914" y="4374"/>
                  <a:pt x="2908" y="4352"/>
                  <a:pt x="2904" y="4328"/>
                </a:cubicBezTo>
                <a:moveTo>
                  <a:pt x="3020" y="4544"/>
                </a:moveTo>
                <a:cubicBezTo>
                  <a:pt x="3020" y="4551"/>
                  <a:pt x="3020" y="4559"/>
                  <a:pt x="3020" y="4566"/>
                </a:cubicBezTo>
                <a:cubicBezTo>
                  <a:pt x="3001" y="4544"/>
                  <a:pt x="2984" y="4519"/>
                  <a:pt x="2969" y="4493"/>
                </a:cubicBezTo>
                <a:cubicBezTo>
                  <a:pt x="2967" y="4482"/>
                  <a:pt x="2966" y="4471"/>
                  <a:pt x="2964" y="4459"/>
                </a:cubicBezTo>
                <a:cubicBezTo>
                  <a:pt x="2970" y="4468"/>
                  <a:pt x="2974" y="4476"/>
                  <a:pt x="2979" y="4484"/>
                </a:cubicBezTo>
                <a:cubicBezTo>
                  <a:pt x="2991" y="4505"/>
                  <a:pt x="3004" y="4525"/>
                  <a:pt x="3020" y="4544"/>
                </a:cubicBezTo>
                <a:moveTo>
                  <a:pt x="4611" y="5018"/>
                </a:moveTo>
                <a:lnTo>
                  <a:pt x="4611" y="5018"/>
                </a:lnTo>
                <a:cubicBezTo>
                  <a:pt x="4721" y="5202"/>
                  <a:pt x="4765" y="5422"/>
                  <a:pt x="4784" y="5668"/>
                </a:cubicBezTo>
                <a:cubicBezTo>
                  <a:pt x="4783" y="5690"/>
                  <a:pt x="4782" y="5712"/>
                  <a:pt x="4780" y="5735"/>
                </a:cubicBezTo>
                <a:cubicBezTo>
                  <a:pt x="4780" y="5738"/>
                  <a:pt x="4778" y="5742"/>
                  <a:pt x="4776" y="5745"/>
                </a:cubicBezTo>
                <a:cubicBezTo>
                  <a:pt x="4776" y="5731"/>
                  <a:pt x="4775" y="5716"/>
                  <a:pt x="4774" y="5702"/>
                </a:cubicBezTo>
                <a:cubicBezTo>
                  <a:pt x="4757" y="5444"/>
                  <a:pt x="4715" y="5214"/>
                  <a:pt x="4601" y="5024"/>
                </a:cubicBezTo>
                <a:lnTo>
                  <a:pt x="4601" y="5024"/>
                </a:lnTo>
                <a:cubicBezTo>
                  <a:pt x="4539" y="4921"/>
                  <a:pt x="4458" y="4833"/>
                  <a:pt x="4361" y="4763"/>
                </a:cubicBezTo>
                <a:cubicBezTo>
                  <a:pt x="4311" y="4726"/>
                  <a:pt x="4258" y="4692"/>
                  <a:pt x="4203" y="4662"/>
                </a:cubicBezTo>
                <a:cubicBezTo>
                  <a:pt x="4207" y="4659"/>
                  <a:pt x="4210" y="4656"/>
                  <a:pt x="4212" y="4653"/>
                </a:cubicBezTo>
                <a:cubicBezTo>
                  <a:pt x="4267" y="4683"/>
                  <a:pt x="4318" y="4717"/>
                  <a:pt x="4368" y="4753"/>
                </a:cubicBezTo>
                <a:cubicBezTo>
                  <a:pt x="4466" y="4824"/>
                  <a:pt x="4549" y="4914"/>
                  <a:pt x="4611" y="5018"/>
                </a:cubicBezTo>
                <a:moveTo>
                  <a:pt x="4196" y="4644"/>
                </a:moveTo>
                <a:cubicBezTo>
                  <a:pt x="4193" y="4647"/>
                  <a:pt x="4190" y="4649"/>
                  <a:pt x="4187" y="4653"/>
                </a:cubicBezTo>
                <a:cubicBezTo>
                  <a:pt x="4167" y="4642"/>
                  <a:pt x="4148" y="4633"/>
                  <a:pt x="4129" y="4623"/>
                </a:cubicBezTo>
                <a:cubicBezTo>
                  <a:pt x="4133" y="4621"/>
                  <a:pt x="4136" y="4618"/>
                  <a:pt x="4140" y="4615"/>
                </a:cubicBezTo>
                <a:cubicBezTo>
                  <a:pt x="4158" y="4624"/>
                  <a:pt x="4177" y="4634"/>
                  <a:pt x="4196" y="4644"/>
                </a:cubicBezTo>
                <a:moveTo>
                  <a:pt x="4123" y="4608"/>
                </a:moveTo>
                <a:cubicBezTo>
                  <a:pt x="4119" y="4610"/>
                  <a:pt x="4116" y="4613"/>
                  <a:pt x="4112" y="4615"/>
                </a:cubicBezTo>
                <a:cubicBezTo>
                  <a:pt x="4093" y="4607"/>
                  <a:pt x="4074" y="4599"/>
                  <a:pt x="4055" y="4592"/>
                </a:cubicBezTo>
                <a:cubicBezTo>
                  <a:pt x="4060" y="4589"/>
                  <a:pt x="4064" y="4587"/>
                  <a:pt x="4070" y="4585"/>
                </a:cubicBezTo>
                <a:cubicBezTo>
                  <a:pt x="4087" y="4592"/>
                  <a:pt x="4105" y="4599"/>
                  <a:pt x="4123" y="4608"/>
                </a:cubicBezTo>
                <a:moveTo>
                  <a:pt x="4791" y="5790"/>
                </a:moveTo>
                <a:cubicBezTo>
                  <a:pt x="4791" y="5795"/>
                  <a:pt x="4791" y="5800"/>
                  <a:pt x="4791" y="5805"/>
                </a:cubicBezTo>
                <a:cubicBezTo>
                  <a:pt x="4793" y="5837"/>
                  <a:pt x="4794" y="5869"/>
                  <a:pt x="4795" y="5901"/>
                </a:cubicBezTo>
                <a:cubicBezTo>
                  <a:pt x="4797" y="5991"/>
                  <a:pt x="4798" y="6082"/>
                  <a:pt x="4799" y="6176"/>
                </a:cubicBezTo>
                <a:cubicBezTo>
                  <a:pt x="4803" y="6632"/>
                  <a:pt x="4808" y="7145"/>
                  <a:pt x="4995" y="7673"/>
                </a:cubicBezTo>
                <a:cubicBezTo>
                  <a:pt x="5061" y="7861"/>
                  <a:pt x="5146" y="8042"/>
                  <a:pt x="5250" y="8213"/>
                </a:cubicBezTo>
                <a:lnTo>
                  <a:pt x="5250" y="8213"/>
                </a:lnTo>
                <a:cubicBezTo>
                  <a:pt x="5392" y="8446"/>
                  <a:pt x="5558" y="8664"/>
                  <a:pt x="5745" y="8862"/>
                </a:cubicBezTo>
                <a:cubicBezTo>
                  <a:pt x="5737" y="8860"/>
                  <a:pt x="5730" y="8857"/>
                  <a:pt x="5722" y="8855"/>
                </a:cubicBezTo>
                <a:cubicBezTo>
                  <a:pt x="5540" y="8660"/>
                  <a:pt x="5378" y="8447"/>
                  <a:pt x="5239" y="8219"/>
                </a:cubicBezTo>
                <a:cubicBezTo>
                  <a:pt x="5136" y="8048"/>
                  <a:pt x="5050" y="7866"/>
                  <a:pt x="4984" y="7677"/>
                </a:cubicBezTo>
                <a:cubicBezTo>
                  <a:pt x="4796" y="7147"/>
                  <a:pt x="4790" y="6632"/>
                  <a:pt x="4787" y="6176"/>
                </a:cubicBezTo>
                <a:cubicBezTo>
                  <a:pt x="4785" y="6083"/>
                  <a:pt x="4784" y="5992"/>
                  <a:pt x="4783" y="5905"/>
                </a:cubicBezTo>
                <a:cubicBezTo>
                  <a:pt x="4786" y="5866"/>
                  <a:pt x="4788" y="5828"/>
                  <a:pt x="4791" y="5790"/>
                </a:cubicBezTo>
                <a:moveTo>
                  <a:pt x="4049" y="4577"/>
                </a:moveTo>
                <a:cubicBezTo>
                  <a:pt x="4045" y="4579"/>
                  <a:pt x="4040" y="4582"/>
                  <a:pt x="4035" y="4584"/>
                </a:cubicBezTo>
                <a:cubicBezTo>
                  <a:pt x="4016" y="4578"/>
                  <a:pt x="3998" y="4571"/>
                  <a:pt x="3980" y="4565"/>
                </a:cubicBezTo>
                <a:cubicBezTo>
                  <a:pt x="3987" y="4563"/>
                  <a:pt x="3995" y="4561"/>
                  <a:pt x="4002" y="4559"/>
                </a:cubicBezTo>
                <a:cubicBezTo>
                  <a:pt x="4018" y="4565"/>
                  <a:pt x="4034" y="4570"/>
                  <a:pt x="4049" y="4577"/>
                </a:cubicBezTo>
                <a:moveTo>
                  <a:pt x="3976" y="4551"/>
                </a:moveTo>
                <a:cubicBezTo>
                  <a:pt x="3969" y="4553"/>
                  <a:pt x="3962" y="4555"/>
                  <a:pt x="3954" y="4558"/>
                </a:cubicBezTo>
                <a:cubicBezTo>
                  <a:pt x="3938" y="4553"/>
                  <a:pt x="3921" y="4548"/>
                  <a:pt x="3905" y="4544"/>
                </a:cubicBezTo>
                <a:cubicBezTo>
                  <a:pt x="3919" y="4544"/>
                  <a:pt x="3934" y="4544"/>
                  <a:pt x="3949" y="4544"/>
                </a:cubicBezTo>
                <a:cubicBezTo>
                  <a:pt x="3958" y="4546"/>
                  <a:pt x="3967" y="4548"/>
                  <a:pt x="3976" y="4551"/>
                </a:cubicBezTo>
                <a:moveTo>
                  <a:pt x="2341" y="1886"/>
                </a:moveTo>
                <a:cubicBezTo>
                  <a:pt x="2344" y="1890"/>
                  <a:pt x="2346" y="1894"/>
                  <a:pt x="2349" y="1899"/>
                </a:cubicBezTo>
                <a:cubicBezTo>
                  <a:pt x="2340" y="1891"/>
                  <a:pt x="2331" y="1883"/>
                  <a:pt x="2321" y="1876"/>
                </a:cubicBezTo>
                <a:cubicBezTo>
                  <a:pt x="2305" y="1850"/>
                  <a:pt x="2285" y="1826"/>
                  <a:pt x="2264" y="1803"/>
                </a:cubicBezTo>
                <a:cubicBezTo>
                  <a:pt x="2256" y="1794"/>
                  <a:pt x="2247" y="1786"/>
                  <a:pt x="2239" y="1779"/>
                </a:cubicBezTo>
                <a:cubicBezTo>
                  <a:pt x="2226" y="1767"/>
                  <a:pt x="2211" y="1756"/>
                  <a:pt x="2196" y="1746"/>
                </a:cubicBezTo>
                <a:cubicBezTo>
                  <a:pt x="2191" y="1743"/>
                  <a:pt x="2186" y="1740"/>
                  <a:pt x="2182" y="1737"/>
                </a:cubicBezTo>
                <a:cubicBezTo>
                  <a:pt x="2158" y="1723"/>
                  <a:pt x="2133" y="1710"/>
                  <a:pt x="2107" y="1700"/>
                </a:cubicBezTo>
                <a:cubicBezTo>
                  <a:pt x="1855" y="1596"/>
                  <a:pt x="1493" y="1625"/>
                  <a:pt x="1097" y="964"/>
                </a:cubicBezTo>
                <a:cubicBezTo>
                  <a:pt x="1097" y="963"/>
                  <a:pt x="1096" y="963"/>
                  <a:pt x="1096" y="963"/>
                </a:cubicBezTo>
                <a:cubicBezTo>
                  <a:pt x="1046" y="880"/>
                  <a:pt x="995" y="786"/>
                  <a:pt x="945" y="680"/>
                </a:cubicBezTo>
                <a:lnTo>
                  <a:pt x="956" y="675"/>
                </a:lnTo>
                <a:cubicBezTo>
                  <a:pt x="1007" y="781"/>
                  <a:pt x="1056" y="874"/>
                  <a:pt x="1106" y="956"/>
                </a:cubicBezTo>
                <a:cubicBezTo>
                  <a:pt x="1370" y="1396"/>
                  <a:pt x="1615" y="1527"/>
                  <a:pt x="1825" y="1598"/>
                </a:cubicBezTo>
                <a:cubicBezTo>
                  <a:pt x="1930" y="1633"/>
                  <a:pt x="2026" y="1653"/>
                  <a:pt x="2112" y="1688"/>
                </a:cubicBezTo>
                <a:cubicBezTo>
                  <a:pt x="2133" y="1697"/>
                  <a:pt x="2153" y="1707"/>
                  <a:pt x="2173" y="1718"/>
                </a:cubicBezTo>
                <a:cubicBezTo>
                  <a:pt x="2178" y="1721"/>
                  <a:pt x="2183" y="1724"/>
                  <a:pt x="2187" y="1726"/>
                </a:cubicBezTo>
                <a:cubicBezTo>
                  <a:pt x="2199" y="1733"/>
                  <a:pt x="2211" y="1741"/>
                  <a:pt x="2222" y="1750"/>
                </a:cubicBezTo>
                <a:cubicBezTo>
                  <a:pt x="2231" y="1755"/>
                  <a:pt x="2239" y="1762"/>
                  <a:pt x="2246" y="1769"/>
                </a:cubicBezTo>
                <a:cubicBezTo>
                  <a:pt x="2281" y="1799"/>
                  <a:pt x="2310" y="1834"/>
                  <a:pt x="2333" y="1872"/>
                </a:cubicBezTo>
                <a:cubicBezTo>
                  <a:pt x="2336" y="1877"/>
                  <a:pt x="2338" y="1881"/>
                  <a:pt x="2341" y="1886"/>
                </a:cubicBezTo>
                <a:moveTo>
                  <a:pt x="2371" y="1939"/>
                </a:moveTo>
                <a:cubicBezTo>
                  <a:pt x="2378" y="1953"/>
                  <a:pt x="2386" y="1967"/>
                  <a:pt x="2392" y="1981"/>
                </a:cubicBezTo>
                <a:cubicBezTo>
                  <a:pt x="2386" y="1977"/>
                  <a:pt x="2379" y="1973"/>
                  <a:pt x="2372" y="1968"/>
                </a:cubicBezTo>
                <a:cubicBezTo>
                  <a:pt x="2363" y="1948"/>
                  <a:pt x="2352" y="1929"/>
                  <a:pt x="2341" y="1910"/>
                </a:cubicBezTo>
                <a:cubicBezTo>
                  <a:pt x="2352" y="1919"/>
                  <a:pt x="2361" y="1928"/>
                  <a:pt x="2371" y="1939"/>
                </a:cubicBezTo>
                <a:moveTo>
                  <a:pt x="2405" y="2008"/>
                </a:moveTo>
                <a:cubicBezTo>
                  <a:pt x="2413" y="2027"/>
                  <a:pt x="2420" y="2046"/>
                  <a:pt x="2428" y="2066"/>
                </a:cubicBezTo>
                <a:cubicBezTo>
                  <a:pt x="2423" y="2063"/>
                  <a:pt x="2417" y="2060"/>
                  <a:pt x="2411" y="2056"/>
                </a:cubicBezTo>
                <a:cubicBezTo>
                  <a:pt x="2403" y="2035"/>
                  <a:pt x="2394" y="2015"/>
                  <a:pt x="2385" y="1994"/>
                </a:cubicBezTo>
                <a:cubicBezTo>
                  <a:pt x="2391" y="1999"/>
                  <a:pt x="2398" y="2003"/>
                  <a:pt x="2405" y="2008"/>
                </a:cubicBezTo>
                <a:moveTo>
                  <a:pt x="3902" y="4531"/>
                </a:moveTo>
                <a:cubicBezTo>
                  <a:pt x="3887" y="4532"/>
                  <a:pt x="3874" y="4533"/>
                  <a:pt x="3860" y="4535"/>
                </a:cubicBezTo>
                <a:cubicBezTo>
                  <a:pt x="3838" y="4530"/>
                  <a:pt x="3817" y="4527"/>
                  <a:pt x="3796" y="4524"/>
                </a:cubicBezTo>
                <a:cubicBezTo>
                  <a:pt x="3781" y="4521"/>
                  <a:pt x="3767" y="4520"/>
                  <a:pt x="3753" y="4518"/>
                </a:cubicBezTo>
                <a:cubicBezTo>
                  <a:pt x="3734" y="4517"/>
                  <a:pt x="3716" y="4515"/>
                  <a:pt x="3698" y="4514"/>
                </a:cubicBezTo>
                <a:cubicBezTo>
                  <a:pt x="3691" y="4513"/>
                  <a:pt x="3683" y="4513"/>
                  <a:pt x="3676" y="4512"/>
                </a:cubicBezTo>
                <a:cubicBezTo>
                  <a:pt x="3611" y="4509"/>
                  <a:pt x="3550" y="4509"/>
                  <a:pt x="3491" y="4509"/>
                </a:cubicBezTo>
                <a:cubicBezTo>
                  <a:pt x="3374" y="4509"/>
                  <a:pt x="3267" y="4509"/>
                  <a:pt x="3169" y="4474"/>
                </a:cubicBezTo>
                <a:cubicBezTo>
                  <a:pt x="3155" y="4469"/>
                  <a:pt x="3140" y="4463"/>
                  <a:pt x="3126" y="4457"/>
                </a:cubicBezTo>
                <a:cubicBezTo>
                  <a:pt x="3127" y="4452"/>
                  <a:pt x="3127" y="4448"/>
                  <a:pt x="3127" y="4443"/>
                </a:cubicBezTo>
                <a:cubicBezTo>
                  <a:pt x="3142" y="4450"/>
                  <a:pt x="3157" y="4457"/>
                  <a:pt x="3173" y="4463"/>
                </a:cubicBezTo>
                <a:cubicBezTo>
                  <a:pt x="3310" y="4511"/>
                  <a:pt x="3468" y="4491"/>
                  <a:pt x="3654" y="4499"/>
                </a:cubicBezTo>
                <a:cubicBezTo>
                  <a:pt x="3661" y="4499"/>
                  <a:pt x="3668" y="4499"/>
                  <a:pt x="3675" y="4500"/>
                </a:cubicBezTo>
                <a:lnTo>
                  <a:pt x="3678" y="4500"/>
                </a:lnTo>
                <a:cubicBezTo>
                  <a:pt x="3688" y="4501"/>
                  <a:pt x="3699" y="4502"/>
                  <a:pt x="3710" y="4502"/>
                </a:cubicBezTo>
                <a:cubicBezTo>
                  <a:pt x="3724" y="4503"/>
                  <a:pt x="3738" y="4505"/>
                  <a:pt x="3751" y="4506"/>
                </a:cubicBezTo>
                <a:cubicBezTo>
                  <a:pt x="3802" y="4511"/>
                  <a:pt x="3853" y="4520"/>
                  <a:pt x="3902" y="4531"/>
                </a:cubicBezTo>
                <a:moveTo>
                  <a:pt x="2438" y="2090"/>
                </a:moveTo>
                <a:cubicBezTo>
                  <a:pt x="2445" y="2110"/>
                  <a:pt x="2451" y="2130"/>
                  <a:pt x="2458" y="2150"/>
                </a:cubicBezTo>
                <a:cubicBezTo>
                  <a:pt x="2453" y="2147"/>
                  <a:pt x="2448" y="2144"/>
                  <a:pt x="2443" y="2141"/>
                </a:cubicBezTo>
                <a:cubicBezTo>
                  <a:pt x="2435" y="2120"/>
                  <a:pt x="2428" y="2100"/>
                  <a:pt x="2420" y="2080"/>
                </a:cubicBezTo>
                <a:cubicBezTo>
                  <a:pt x="2427" y="2083"/>
                  <a:pt x="2432" y="2087"/>
                  <a:pt x="2437" y="2090"/>
                </a:cubicBezTo>
                <a:lnTo>
                  <a:pt x="2438" y="2090"/>
                </a:lnTo>
                <a:moveTo>
                  <a:pt x="2466" y="2173"/>
                </a:moveTo>
                <a:cubicBezTo>
                  <a:pt x="2472" y="2193"/>
                  <a:pt x="2477" y="2212"/>
                  <a:pt x="2483" y="2232"/>
                </a:cubicBezTo>
                <a:lnTo>
                  <a:pt x="2468" y="2224"/>
                </a:lnTo>
                <a:cubicBezTo>
                  <a:pt x="2462" y="2204"/>
                  <a:pt x="2457" y="2184"/>
                  <a:pt x="2450" y="2165"/>
                </a:cubicBezTo>
                <a:cubicBezTo>
                  <a:pt x="2456" y="2168"/>
                  <a:pt x="2461" y="2171"/>
                  <a:pt x="2466" y="2173"/>
                </a:cubicBezTo>
                <a:moveTo>
                  <a:pt x="2490" y="2256"/>
                </a:moveTo>
                <a:cubicBezTo>
                  <a:pt x="2549" y="2479"/>
                  <a:pt x="2582" y="2733"/>
                  <a:pt x="2612" y="2991"/>
                </a:cubicBezTo>
                <a:cubicBezTo>
                  <a:pt x="2635" y="3177"/>
                  <a:pt x="2657" y="3365"/>
                  <a:pt x="2689" y="3545"/>
                </a:cubicBezTo>
                <a:cubicBezTo>
                  <a:pt x="2692" y="3558"/>
                  <a:pt x="2694" y="3571"/>
                  <a:pt x="2696" y="3584"/>
                </a:cubicBezTo>
                <a:cubicBezTo>
                  <a:pt x="2705" y="3628"/>
                  <a:pt x="2714" y="3672"/>
                  <a:pt x="2723" y="3715"/>
                </a:cubicBezTo>
                <a:cubicBezTo>
                  <a:pt x="2729" y="3740"/>
                  <a:pt x="2735" y="3764"/>
                  <a:pt x="2741" y="3789"/>
                </a:cubicBezTo>
                <a:cubicBezTo>
                  <a:pt x="2755" y="3841"/>
                  <a:pt x="2769" y="3892"/>
                  <a:pt x="2786" y="3941"/>
                </a:cubicBezTo>
                <a:cubicBezTo>
                  <a:pt x="2790" y="3968"/>
                  <a:pt x="2796" y="3996"/>
                  <a:pt x="2801" y="4022"/>
                </a:cubicBezTo>
                <a:cubicBezTo>
                  <a:pt x="2763" y="3920"/>
                  <a:pt x="2733" y="3816"/>
                  <a:pt x="2710" y="3710"/>
                </a:cubicBezTo>
                <a:cubicBezTo>
                  <a:pt x="2703" y="3682"/>
                  <a:pt x="2698" y="3655"/>
                  <a:pt x="2692" y="3628"/>
                </a:cubicBezTo>
                <a:cubicBezTo>
                  <a:pt x="2687" y="3598"/>
                  <a:pt x="2681" y="3569"/>
                  <a:pt x="2676" y="3539"/>
                </a:cubicBezTo>
                <a:cubicBezTo>
                  <a:pt x="2673" y="3526"/>
                  <a:pt x="2671" y="3512"/>
                  <a:pt x="2669" y="3499"/>
                </a:cubicBezTo>
                <a:cubicBezTo>
                  <a:pt x="2641" y="3334"/>
                  <a:pt x="2621" y="3161"/>
                  <a:pt x="2601" y="2992"/>
                </a:cubicBezTo>
                <a:cubicBezTo>
                  <a:pt x="2569" y="2730"/>
                  <a:pt x="2537" y="2473"/>
                  <a:pt x="2475" y="2248"/>
                </a:cubicBezTo>
                <a:cubicBezTo>
                  <a:pt x="2480" y="2251"/>
                  <a:pt x="2485" y="2254"/>
                  <a:pt x="2490" y="2256"/>
                </a:cubicBezTo>
                <a:moveTo>
                  <a:pt x="7453" y="10696"/>
                </a:moveTo>
                <a:cubicBezTo>
                  <a:pt x="7672" y="11061"/>
                  <a:pt x="7734" y="11345"/>
                  <a:pt x="7841" y="11708"/>
                </a:cubicBezTo>
                <a:cubicBezTo>
                  <a:pt x="7841" y="11710"/>
                  <a:pt x="7842" y="11713"/>
                  <a:pt x="7843" y="11716"/>
                </a:cubicBezTo>
                <a:cubicBezTo>
                  <a:pt x="7841" y="11724"/>
                  <a:pt x="7840" y="11733"/>
                  <a:pt x="7838" y="11743"/>
                </a:cubicBezTo>
                <a:cubicBezTo>
                  <a:pt x="7835" y="11732"/>
                  <a:pt x="7832" y="11722"/>
                  <a:pt x="7829" y="11711"/>
                </a:cubicBezTo>
                <a:cubicBezTo>
                  <a:pt x="7723" y="11347"/>
                  <a:pt x="7660" y="11065"/>
                  <a:pt x="7443" y="10702"/>
                </a:cubicBezTo>
                <a:cubicBezTo>
                  <a:pt x="7383" y="10602"/>
                  <a:pt x="7317" y="10506"/>
                  <a:pt x="7248" y="10413"/>
                </a:cubicBezTo>
                <a:cubicBezTo>
                  <a:pt x="6871" y="9907"/>
                  <a:pt x="6363" y="9508"/>
                  <a:pt x="5909" y="9051"/>
                </a:cubicBezTo>
                <a:cubicBezTo>
                  <a:pt x="5890" y="9031"/>
                  <a:pt x="5870" y="9011"/>
                  <a:pt x="5851" y="8992"/>
                </a:cubicBezTo>
                <a:cubicBezTo>
                  <a:pt x="5839" y="8980"/>
                  <a:pt x="5828" y="8968"/>
                  <a:pt x="5817" y="8955"/>
                </a:cubicBezTo>
                <a:cubicBezTo>
                  <a:pt x="5842" y="8976"/>
                  <a:pt x="5867" y="8997"/>
                  <a:pt x="5893" y="9017"/>
                </a:cubicBezTo>
                <a:cubicBezTo>
                  <a:pt x="6353" y="9484"/>
                  <a:pt x="6872" y="9889"/>
                  <a:pt x="7257" y="10405"/>
                </a:cubicBezTo>
                <a:cubicBezTo>
                  <a:pt x="7328" y="10499"/>
                  <a:pt x="7393" y="10596"/>
                  <a:pt x="7453" y="10696"/>
                </a:cubicBezTo>
                <a:moveTo>
                  <a:pt x="7855" y="11755"/>
                </a:moveTo>
                <a:cubicBezTo>
                  <a:pt x="7856" y="11758"/>
                  <a:pt x="7856" y="11761"/>
                  <a:pt x="7857" y="11763"/>
                </a:cubicBezTo>
                <a:cubicBezTo>
                  <a:pt x="7856" y="11774"/>
                  <a:pt x="7856" y="11785"/>
                  <a:pt x="7854" y="11796"/>
                </a:cubicBezTo>
                <a:lnTo>
                  <a:pt x="7851" y="11783"/>
                </a:lnTo>
                <a:cubicBezTo>
                  <a:pt x="7852" y="11774"/>
                  <a:pt x="7853" y="11765"/>
                  <a:pt x="7855" y="11755"/>
                </a:cubicBezTo>
                <a:moveTo>
                  <a:pt x="7871" y="11807"/>
                </a:moveTo>
                <a:lnTo>
                  <a:pt x="7871" y="11807"/>
                </a:lnTo>
                <a:cubicBezTo>
                  <a:pt x="7871" y="11822"/>
                  <a:pt x="7871" y="11836"/>
                  <a:pt x="7871" y="11850"/>
                </a:cubicBezTo>
                <a:cubicBezTo>
                  <a:pt x="7870" y="11847"/>
                  <a:pt x="7869" y="11845"/>
                  <a:pt x="7868" y="11841"/>
                </a:cubicBezTo>
                <a:lnTo>
                  <a:pt x="7871" y="11807"/>
                </a:lnTo>
                <a:moveTo>
                  <a:pt x="7921" y="11965"/>
                </a:moveTo>
                <a:cubicBezTo>
                  <a:pt x="7933" y="12000"/>
                  <a:pt x="7945" y="12035"/>
                  <a:pt x="7958" y="12071"/>
                </a:cubicBezTo>
                <a:cubicBezTo>
                  <a:pt x="7971" y="12109"/>
                  <a:pt x="7985" y="12147"/>
                  <a:pt x="8001" y="12188"/>
                </a:cubicBezTo>
                <a:cubicBezTo>
                  <a:pt x="8105" y="12460"/>
                  <a:pt x="8256" y="12785"/>
                  <a:pt x="8494" y="13197"/>
                </a:cubicBezTo>
                <a:lnTo>
                  <a:pt x="8484" y="13203"/>
                </a:lnTo>
                <a:cubicBezTo>
                  <a:pt x="8222" y="12752"/>
                  <a:pt x="8067" y="12405"/>
                  <a:pt x="7962" y="12116"/>
                </a:cubicBezTo>
                <a:cubicBezTo>
                  <a:pt x="7959" y="12111"/>
                  <a:pt x="7957" y="12105"/>
                  <a:pt x="7954" y="12099"/>
                </a:cubicBezTo>
                <a:cubicBezTo>
                  <a:pt x="7943" y="12053"/>
                  <a:pt x="7931" y="12009"/>
                  <a:pt x="7921" y="11965"/>
                </a:cubicBezTo>
                <a:moveTo>
                  <a:pt x="3109" y="4434"/>
                </a:moveTo>
                <a:cubicBezTo>
                  <a:pt x="3109" y="4438"/>
                  <a:pt x="3109" y="4443"/>
                  <a:pt x="3109" y="4447"/>
                </a:cubicBezTo>
                <a:cubicBezTo>
                  <a:pt x="3081" y="4433"/>
                  <a:pt x="3056" y="4416"/>
                  <a:pt x="3032" y="4395"/>
                </a:cubicBezTo>
                <a:cubicBezTo>
                  <a:pt x="3031" y="4389"/>
                  <a:pt x="3031" y="4384"/>
                  <a:pt x="3031" y="4378"/>
                </a:cubicBezTo>
                <a:cubicBezTo>
                  <a:pt x="3055" y="4400"/>
                  <a:pt x="3081" y="4419"/>
                  <a:pt x="3109" y="4434"/>
                </a:cubicBezTo>
                <a:moveTo>
                  <a:pt x="2816" y="4026"/>
                </a:moveTo>
                <a:cubicBezTo>
                  <a:pt x="2828" y="4059"/>
                  <a:pt x="2842" y="4092"/>
                  <a:pt x="2857" y="4123"/>
                </a:cubicBezTo>
                <a:cubicBezTo>
                  <a:pt x="2858" y="4136"/>
                  <a:pt x="2860" y="4148"/>
                  <a:pt x="2861" y="4162"/>
                </a:cubicBezTo>
                <a:cubicBezTo>
                  <a:pt x="2851" y="4141"/>
                  <a:pt x="2842" y="4119"/>
                  <a:pt x="2831" y="4098"/>
                </a:cubicBezTo>
                <a:cubicBezTo>
                  <a:pt x="2826" y="4074"/>
                  <a:pt x="2820" y="4050"/>
                  <a:pt x="2816" y="4026"/>
                </a:cubicBezTo>
                <a:moveTo>
                  <a:pt x="3015" y="4363"/>
                </a:moveTo>
                <a:cubicBezTo>
                  <a:pt x="3015" y="4368"/>
                  <a:pt x="3015" y="4374"/>
                  <a:pt x="3015" y="4379"/>
                </a:cubicBezTo>
                <a:cubicBezTo>
                  <a:pt x="2991" y="4357"/>
                  <a:pt x="2970" y="4333"/>
                  <a:pt x="2950" y="4307"/>
                </a:cubicBezTo>
                <a:cubicBezTo>
                  <a:pt x="2950" y="4300"/>
                  <a:pt x="2949" y="4292"/>
                  <a:pt x="2948" y="4284"/>
                </a:cubicBezTo>
                <a:cubicBezTo>
                  <a:pt x="2968" y="4313"/>
                  <a:pt x="2990" y="4339"/>
                  <a:pt x="3015" y="4363"/>
                </a:cubicBezTo>
                <a:moveTo>
                  <a:pt x="2876" y="4164"/>
                </a:moveTo>
                <a:cubicBezTo>
                  <a:pt x="2888" y="4188"/>
                  <a:pt x="2900" y="4209"/>
                  <a:pt x="2912" y="4229"/>
                </a:cubicBezTo>
                <a:cubicBezTo>
                  <a:pt x="2918" y="4239"/>
                  <a:pt x="2925" y="4250"/>
                  <a:pt x="2931" y="4259"/>
                </a:cubicBezTo>
                <a:cubicBezTo>
                  <a:pt x="2931" y="4267"/>
                  <a:pt x="2932" y="4275"/>
                  <a:pt x="2933" y="4283"/>
                </a:cubicBezTo>
                <a:cubicBezTo>
                  <a:pt x="2922" y="4269"/>
                  <a:pt x="2912" y="4253"/>
                  <a:pt x="2902" y="4236"/>
                </a:cubicBezTo>
                <a:cubicBezTo>
                  <a:pt x="2902" y="4235"/>
                  <a:pt x="2902" y="4235"/>
                  <a:pt x="2902" y="4235"/>
                </a:cubicBezTo>
                <a:cubicBezTo>
                  <a:pt x="2895" y="4224"/>
                  <a:pt x="2888" y="4212"/>
                  <a:pt x="2882" y="4201"/>
                </a:cubicBezTo>
                <a:cubicBezTo>
                  <a:pt x="2880" y="4189"/>
                  <a:pt x="2878" y="4177"/>
                  <a:pt x="2876" y="4164"/>
                </a:cubicBezTo>
                <a:moveTo>
                  <a:pt x="4573" y="5118"/>
                </a:moveTo>
                <a:lnTo>
                  <a:pt x="4573" y="5118"/>
                </a:lnTo>
                <a:cubicBezTo>
                  <a:pt x="4674" y="5288"/>
                  <a:pt x="4734" y="5485"/>
                  <a:pt x="4774" y="5703"/>
                </a:cubicBezTo>
                <a:cubicBezTo>
                  <a:pt x="4775" y="5716"/>
                  <a:pt x="4776" y="5731"/>
                  <a:pt x="4776" y="5745"/>
                </a:cubicBezTo>
                <a:cubicBezTo>
                  <a:pt x="4775" y="5749"/>
                  <a:pt x="4774" y="5752"/>
                  <a:pt x="4772" y="5755"/>
                </a:cubicBezTo>
                <a:lnTo>
                  <a:pt x="4769" y="5733"/>
                </a:lnTo>
                <a:cubicBezTo>
                  <a:pt x="4728" y="5505"/>
                  <a:pt x="4669" y="5300"/>
                  <a:pt x="4564" y="5124"/>
                </a:cubicBezTo>
                <a:lnTo>
                  <a:pt x="4564" y="5124"/>
                </a:lnTo>
                <a:cubicBezTo>
                  <a:pt x="4489" y="4999"/>
                  <a:pt x="4390" y="4890"/>
                  <a:pt x="4271" y="4804"/>
                </a:cubicBezTo>
                <a:cubicBezTo>
                  <a:pt x="4230" y="4774"/>
                  <a:pt x="4188" y="4745"/>
                  <a:pt x="4148" y="4720"/>
                </a:cubicBezTo>
                <a:cubicBezTo>
                  <a:pt x="4150" y="4717"/>
                  <a:pt x="4154" y="4714"/>
                  <a:pt x="4156" y="4711"/>
                </a:cubicBezTo>
                <a:cubicBezTo>
                  <a:pt x="4196" y="4737"/>
                  <a:pt x="4237" y="4765"/>
                  <a:pt x="4278" y="4796"/>
                </a:cubicBezTo>
                <a:cubicBezTo>
                  <a:pt x="4397" y="4882"/>
                  <a:pt x="4497" y="4992"/>
                  <a:pt x="4573" y="5118"/>
                </a:cubicBezTo>
                <a:moveTo>
                  <a:pt x="4140" y="4702"/>
                </a:moveTo>
                <a:cubicBezTo>
                  <a:pt x="4138" y="4704"/>
                  <a:pt x="4135" y="4707"/>
                  <a:pt x="4133" y="4710"/>
                </a:cubicBezTo>
                <a:cubicBezTo>
                  <a:pt x="4112" y="4696"/>
                  <a:pt x="4090" y="4683"/>
                  <a:pt x="4070" y="4672"/>
                </a:cubicBezTo>
                <a:lnTo>
                  <a:pt x="4079" y="4664"/>
                </a:lnTo>
                <a:cubicBezTo>
                  <a:pt x="4099" y="4676"/>
                  <a:pt x="4120" y="4688"/>
                  <a:pt x="4140" y="4702"/>
                </a:cubicBezTo>
                <a:moveTo>
                  <a:pt x="4791" y="5805"/>
                </a:moveTo>
                <a:cubicBezTo>
                  <a:pt x="4792" y="5810"/>
                  <a:pt x="4793" y="5814"/>
                  <a:pt x="4794" y="5820"/>
                </a:cubicBezTo>
                <a:cubicBezTo>
                  <a:pt x="4798" y="5846"/>
                  <a:pt x="4802" y="5873"/>
                  <a:pt x="4806" y="5900"/>
                </a:cubicBezTo>
                <a:cubicBezTo>
                  <a:pt x="4875" y="6400"/>
                  <a:pt x="4893" y="6995"/>
                  <a:pt x="5120" y="7635"/>
                </a:cubicBezTo>
                <a:cubicBezTo>
                  <a:pt x="5225" y="7930"/>
                  <a:pt x="5359" y="8213"/>
                  <a:pt x="5520" y="8481"/>
                </a:cubicBezTo>
                <a:lnTo>
                  <a:pt x="5520" y="8481"/>
                </a:lnTo>
                <a:cubicBezTo>
                  <a:pt x="5602" y="8617"/>
                  <a:pt x="5688" y="8747"/>
                  <a:pt x="5778" y="8873"/>
                </a:cubicBezTo>
                <a:cubicBezTo>
                  <a:pt x="5772" y="8871"/>
                  <a:pt x="5767" y="8869"/>
                  <a:pt x="5761" y="8867"/>
                </a:cubicBezTo>
                <a:cubicBezTo>
                  <a:pt x="5674" y="8745"/>
                  <a:pt x="5590" y="8618"/>
                  <a:pt x="5511" y="8486"/>
                </a:cubicBezTo>
                <a:cubicBezTo>
                  <a:pt x="5349" y="8219"/>
                  <a:pt x="5214" y="7934"/>
                  <a:pt x="5110" y="7638"/>
                </a:cubicBezTo>
                <a:cubicBezTo>
                  <a:pt x="4883" y="6997"/>
                  <a:pt x="4864" y="6401"/>
                  <a:pt x="4795" y="5901"/>
                </a:cubicBezTo>
                <a:cubicBezTo>
                  <a:pt x="4794" y="5869"/>
                  <a:pt x="4793" y="5837"/>
                  <a:pt x="4791" y="5805"/>
                </a:cubicBezTo>
                <a:moveTo>
                  <a:pt x="4064" y="4655"/>
                </a:moveTo>
                <a:cubicBezTo>
                  <a:pt x="4060" y="4657"/>
                  <a:pt x="4057" y="4660"/>
                  <a:pt x="4055" y="4663"/>
                </a:cubicBezTo>
                <a:cubicBezTo>
                  <a:pt x="4034" y="4650"/>
                  <a:pt x="4012" y="4638"/>
                  <a:pt x="3992" y="4627"/>
                </a:cubicBezTo>
                <a:cubicBezTo>
                  <a:pt x="3996" y="4626"/>
                  <a:pt x="3999" y="4623"/>
                  <a:pt x="4003" y="4621"/>
                </a:cubicBezTo>
                <a:cubicBezTo>
                  <a:pt x="4022" y="4632"/>
                  <a:pt x="4043" y="4643"/>
                  <a:pt x="4064" y="4655"/>
                </a:cubicBezTo>
                <a:moveTo>
                  <a:pt x="3986" y="4612"/>
                </a:moveTo>
                <a:cubicBezTo>
                  <a:pt x="3983" y="4615"/>
                  <a:pt x="3979" y="4617"/>
                  <a:pt x="3976" y="4619"/>
                </a:cubicBezTo>
                <a:cubicBezTo>
                  <a:pt x="3954" y="4608"/>
                  <a:pt x="3933" y="4597"/>
                  <a:pt x="3913" y="4588"/>
                </a:cubicBezTo>
                <a:cubicBezTo>
                  <a:pt x="3917" y="4586"/>
                  <a:pt x="3922" y="4584"/>
                  <a:pt x="3927" y="4582"/>
                </a:cubicBezTo>
                <a:cubicBezTo>
                  <a:pt x="3947" y="4592"/>
                  <a:pt x="3966" y="4602"/>
                  <a:pt x="3986" y="4612"/>
                </a:cubicBezTo>
                <a:moveTo>
                  <a:pt x="2233" y="1746"/>
                </a:moveTo>
                <a:cubicBezTo>
                  <a:pt x="2233" y="1747"/>
                  <a:pt x="2233" y="1747"/>
                  <a:pt x="2233" y="1747"/>
                </a:cubicBezTo>
                <a:lnTo>
                  <a:pt x="2236" y="1752"/>
                </a:lnTo>
                <a:cubicBezTo>
                  <a:pt x="2239" y="1758"/>
                  <a:pt x="2243" y="1763"/>
                  <a:pt x="2246" y="1769"/>
                </a:cubicBezTo>
                <a:cubicBezTo>
                  <a:pt x="2239" y="1762"/>
                  <a:pt x="2231" y="1756"/>
                  <a:pt x="2222" y="1750"/>
                </a:cubicBezTo>
                <a:cubicBezTo>
                  <a:pt x="2204" y="1719"/>
                  <a:pt x="2183" y="1690"/>
                  <a:pt x="2157" y="1664"/>
                </a:cubicBezTo>
                <a:cubicBezTo>
                  <a:pt x="2150" y="1657"/>
                  <a:pt x="2143" y="1649"/>
                  <a:pt x="2135" y="1643"/>
                </a:cubicBezTo>
                <a:cubicBezTo>
                  <a:pt x="2109" y="1622"/>
                  <a:pt x="2079" y="1606"/>
                  <a:pt x="2047" y="1596"/>
                </a:cubicBezTo>
                <a:cubicBezTo>
                  <a:pt x="1955" y="1570"/>
                  <a:pt x="1851" y="1590"/>
                  <a:pt x="1710" y="1519"/>
                </a:cubicBezTo>
                <a:cubicBezTo>
                  <a:pt x="1570" y="1447"/>
                  <a:pt x="1395" y="1284"/>
                  <a:pt x="1161" y="892"/>
                </a:cubicBezTo>
                <a:cubicBezTo>
                  <a:pt x="1142" y="861"/>
                  <a:pt x="1122" y="827"/>
                  <a:pt x="1103" y="793"/>
                </a:cubicBezTo>
                <a:lnTo>
                  <a:pt x="1112" y="788"/>
                </a:lnTo>
                <a:cubicBezTo>
                  <a:pt x="1131" y="822"/>
                  <a:pt x="1151" y="855"/>
                  <a:pt x="1170" y="887"/>
                </a:cubicBezTo>
                <a:cubicBezTo>
                  <a:pt x="1482" y="1408"/>
                  <a:pt x="1686" y="1521"/>
                  <a:pt x="1842" y="1554"/>
                </a:cubicBezTo>
                <a:cubicBezTo>
                  <a:pt x="1919" y="1571"/>
                  <a:pt x="1987" y="1568"/>
                  <a:pt x="2050" y="1586"/>
                </a:cubicBezTo>
                <a:cubicBezTo>
                  <a:pt x="2075" y="1593"/>
                  <a:pt x="2099" y="1604"/>
                  <a:pt x="2121" y="1619"/>
                </a:cubicBezTo>
                <a:cubicBezTo>
                  <a:pt x="2128" y="1623"/>
                  <a:pt x="2134" y="1629"/>
                  <a:pt x="2141" y="1634"/>
                </a:cubicBezTo>
                <a:cubicBezTo>
                  <a:pt x="2178" y="1666"/>
                  <a:pt x="2209" y="1704"/>
                  <a:pt x="2233" y="1747"/>
                </a:cubicBezTo>
                <a:lnTo>
                  <a:pt x="2233" y="1746"/>
                </a:lnTo>
                <a:moveTo>
                  <a:pt x="2264" y="1803"/>
                </a:moveTo>
                <a:cubicBezTo>
                  <a:pt x="2273" y="1819"/>
                  <a:pt x="2281" y="1836"/>
                  <a:pt x="2288" y="1853"/>
                </a:cubicBezTo>
                <a:cubicBezTo>
                  <a:pt x="2283" y="1849"/>
                  <a:pt x="2277" y="1845"/>
                  <a:pt x="2271" y="1842"/>
                </a:cubicBezTo>
                <a:cubicBezTo>
                  <a:pt x="2261" y="1820"/>
                  <a:pt x="2251" y="1800"/>
                  <a:pt x="2239" y="1779"/>
                </a:cubicBezTo>
                <a:cubicBezTo>
                  <a:pt x="2248" y="1787"/>
                  <a:pt x="2256" y="1795"/>
                  <a:pt x="2264" y="1803"/>
                </a:cubicBezTo>
                <a:moveTo>
                  <a:pt x="2299" y="1876"/>
                </a:moveTo>
                <a:cubicBezTo>
                  <a:pt x="2307" y="1896"/>
                  <a:pt x="2315" y="1917"/>
                  <a:pt x="2323" y="1939"/>
                </a:cubicBezTo>
                <a:lnTo>
                  <a:pt x="2308" y="1930"/>
                </a:lnTo>
                <a:cubicBezTo>
                  <a:pt x="2300" y="1908"/>
                  <a:pt x="2291" y="1886"/>
                  <a:pt x="2281" y="1864"/>
                </a:cubicBezTo>
                <a:cubicBezTo>
                  <a:pt x="2287" y="1868"/>
                  <a:pt x="2293" y="1872"/>
                  <a:pt x="2299" y="1876"/>
                </a:cubicBezTo>
                <a:moveTo>
                  <a:pt x="3909" y="4574"/>
                </a:moveTo>
                <a:cubicBezTo>
                  <a:pt x="3904" y="4575"/>
                  <a:pt x="3899" y="4577"/>
                  <a:pt x="3894" y="4579"/>
                </a:cubicBezTo>
                <a:cubicBezTo>
                  <a:pt x="3874" y="4569"/>
                  <a:pt x="3853" y="4560"/>
                  <a:pt x="3834" y="4551"/>
                </a:cubicBezTo>
                <a:cubicBezTo>
                  <a:pt x="3841" y="4551"/>
                  <a:pt x="3847" y="4549"/>
                  <a:pt x="3854" y="4548"/>
                </a:cubicBezTo>
                <a:cubicBezTo>
                  <a:pt x="3872" y="4556"/>
                  <a:pt x="3890" y="4565"/>
                  <a:pt x="3909" y="4574"/>
                </a:cubicBezTo>
                <a:moveTo>
                  <a:pt x="2331" y="1960"/>
                </a:moveTo>
                <a:cubicBezTo>
                  <a:pt x="2339" y="1981"/>
                  <a:pt x="2345" y="2002"/>
                  <a:pt x="2352" y="2023"/>
                </a:cubicBezTo>
                <a:lnTo>
                  <a:pt x="2339" y="2015"/>
                </a:lnTo>
                <a:cubicBezTo>
                  <a:pt x="2332" y="1994"/>
                  <a:pt x="2324" y="1973"/>
                  <a:pt x="2317" y="1951"/>
                </a:cubicBezTo>
                <a:cubicBezTo>
                  <a:pt x="2322" y="1954"/>
                  <a:pt x="2326" y="1957"/>
                  <a:pt x="2331" y="1960"/>
                </a:cubicBezTo>
                <a:moveTo>
                  <a:pt x="2359" y="2045"/>
                </a:moveTo>
                <a:cubicBezTo>
                  <a:pt x="2365" y="2065"/>
                  <a:pt x="2371" y="2085"/>
                  <a:pt x="2377" y="2106"/>
                </a:cubicBezTo>
                <a:cubicBezTo>
                  <a:pt x="2372" y="2104"/>
                  <a:pt x="2368" y="2101"/>
                  <a:pt x="2364" y="2099"/>
                </a:cubicBezTo>
                <a:cubicBezTo>
                  <a:pt x="2358" y="2078"/>
                  <a:pt x="2352" y="2057"/>
                  <a:pt x="2345" y="2037"/>
                </a:cubicBezTo>
                <a:cubicBezTo>
                  <a:pt x="2350" y="2040"/>
                  <a:pt x="2355" y="2042"/>
                  <a:pt x="2359" y="2045"/>
                </a:cubicBezTo>
                <a:moveTo>
                  <a:pt x="3830" y="4538"/>
                </a:moveTo>
                <a:cubicBezTo>
                  <a:pt x="3823" y="4539"/>
                  <a:pt x="3816" y="4540"/>
                  <a:pt x="3810" y="4541"/>
                </a:cubicBezTo>
                <a:cubicBezTo>
                  <a:pt x="3791" y="4533"/>
                  <a:pt x="3772" y="4525"/>
                  <a:pt x="3753" y="4518"/>
                </a:cubicBezTo>
                <a:cubicBezTo>
                  <a:pt x="3767" y="4520"/>
                  <a:pt x="3781" y="4521"/>
                  <a:pt x="3796" y="4524"/>
                </a:cubicBezTo>
                <a:cubicBezTo>
                  <a:pt x="3807" y="4529"/>
                  <a:pt x="3819" y="4533"/>
                  <a:pt x="3830" y="4538"/>
                </a:cubicBezTo>
                <a:moveTo>
                  <a:pt x="2383" y="2128"/>
                </a:moveTo>
                <a:cubicBezTo>
                  <a:pt x="2388" y="2147"/>
                  <a:pt x="2393" y="2167"/>
                  <a:pt x="2398" y="2187"/>
                </a:cubicBezTo>
                <a:cubicBezTo>
                  <a:pt x="2394" y="2184"/>
                  <a:pt x="2389" y="2182"/>
                  <a:pt x="2385" y="2181"/>
                </a:cubicBezTo>
                <a:cubicBezTo>
                  <a:pt x="2380" y="2160"/>
                  <a:pt x="2375" y="2141"/>
                  <a:pt x="2370" y="2121"/>
                </a:cubicBezTo>
                <a:cubicBezTo>
                  <a:pt x="2375" y="2124"/>
                  <a:pt x="2379" y="2126"/>
                  <a:pt x="2383" y="2128"/>
                </a:cubicBezTo>
                <a:moveTo>
                  <a:pt x="2403" y="2211"/>
                </a:moveTo>
                <a:cubicBezTo>
                  <a:pt x="2443" y="2381"/>
                  <a:pt x="2474" y="2570"/>
                  <a:pt x="2505" y="2763"/>
                </a:cubicBezTo>
                <a:cubicBezTo>
                  <a:pt x="2538" y="2968"/>
                  <a:pt x="2573" y="3180"/>
                  <a:pt x="2622" y="3382"/>
                </a:cubicBezTo>
                <a:cubicBezTo>
                  <a:pt x="2629" y="3408"/>
                  <a:pt x="2635" y="3435"/>
                  <a:pt x="2643" y="3461"/>
                </a:cubicBezTo>
                <a:cubicBezTo>
                  <a:pt x="2658" y="3517"/>
                  <a:pt x="2674" y="3573"/>
                  <a:pt x="2692" y="3628"/>
                </a:cubicBezTo>
                <a:cubicBezTo>
                  <a:pt x="2698" y="3655"/>
                  <a:pt x="2703" y="3683"/>
                  <a:pt x="2710" y="3710"/>
                </a:cubicBezTo>
                <a:cubicBezTo>
                  <a:pt x="2669" y="3600"/>
                  <a:pt x="2636" y="3488"/>
                  <a:pt x="2609" y="3374"/>
                </a:cubicBezTo>
                <a:cubicBezTo>
                  <a:pt x="2602" y="3345"/>
                  <a:pt x="2596" y="3317"/>
                  <a:pt x="2590" y="3288"/>
                </a:cubicBezTo>
                <a:cubicBezTo>
                  <a:pt x="2552" y="3115"/>
                  <a:pt x="2522" y="2938"/>
                  <a:pt x="2495" y="2765"/>
                </a:cubicBezTo>
                <a:cubicBezTo>
                  <a:pt x="2462" y="2568"/>
                  <a:pt x="2432" y="2377"/>
                  <a:pt x="2390" y="2203"/>
                </a:cubicBezTo>
                <a:cubicBezTo>
                  <a:pt x="2395" y="2206"/>
                  <a:pt x="2399" y="2208"/>
                  <a:pt x="2403" y="2211"/>
                </a:cubicBezTo>
                <a:moveTo>
                  <a:pt x="3751" y="4506"/>
                </a:moveTo>
                <a:cubicBezTo>
                  <a:pt x="3738" y="4505"/>
                  <a:pt x="3724" y="4503"/>
                  <a:pt x="3710" y="4502"/>
                </a:cubicBezTo>
                <a:cubicBezTo>
                  <a:pt x="3684" y="4493"/>
                  <a:pt x="3659" y="4484"/>
                  <a:pt x="3634" y="4476"/>
                </a:cubicBezTo>
                <a:cubicBezTo>
                  <a:pt x="3619" y="4470"/>
                  <a:pt x="3605" y="4466"/>
                  <a:pt x="3591" y="4461"/>
                </a:cubicBezTo>
                <a:cubicBezTo>
                  <a:pt x="3530" y="4442"/>
                  <a:pt x="3472" y="4424"/>
                  <a:pt x="3416" y="4406"/>
                </a:cubicBezTo>
                <a:cubicBezTo>
                  <a:pt x="3317" y="4378"/>
                  <a:pt x="3221" y="4338"/>
                  <a:pt x="3131" y="4288"/>
                </a:cubicBezTo>
                <a:cubicBezTo>
                  <a:pt x="3131" y="4284"/>
                  <a:pt x="3131" y="4280"/>
                  <a:pt x="3131" y="4276"/>
                </a:cubicBezTo>
                <a:cubicBezTo>
                  <a:pt x="3219" y="4328"/>
                  <a:pt x="3314" y="4362"/>
                  <a:pt x="3420" y="4396"/>
                </a:cubicBezTo>
                <a:cubicBezTo>
                  <a:pt x="3461" y="4409"/>
                  <a:pt x="3505" y="4422"/>
                  <a:pt x="3550" y="4436"/>
                </a:cubicBezTo>
                <a:cubicBezTo>
                  <a:pt x="3563" y="4441"/>
                  <a:pt x="3577" y="4445"/>
                  <a:pt x="3591" y="4450"/>
                </a:cubicBezTo>
                <a:cubicBezTo>
                  <a:pt x="3642" y="4466"/>
                  <a:pt x="3695" y="4484"/>
                  <a:pt x="3751" y="4506"/>
                </a:cubicBezTo>
                <a:moveTo>
                  <a:pt x="7438" y="11006"/>
                </a:moveTo>
                <a:lnTo>
                  <a:pt x="7438" y="11006"/>
                </a:lnTo>
                <a:cubicBezTo>
                  <a:pt x="7600" y="11276"/>
                  <a:pt x="7701" y="11506"/>
                  <a:pt x="7830" y="11794"/>
                </a:cubicBezTo>
                <a:lnTo>
                  <a:pt x="7828" y="11815"/>
                </a:lnTo>
                <a:cubicBezTo>
                  <a:pt x="7694" y="11519"/>
                  <a:pt x="7593" y="11286"/>
                  <a:pt x="7429" y="11012"/>
                </a:cubicBezTo>
                <a:cubicBezTo>
                  <a:pt x="7327" y="10843"/>
                  <a:pt x="7215" y="10680"/>
                  <a:pt x="7097" y="10522"/>
                </a:cubicBezTo>
                <a:cubicBezTo>
                  <a:pt x="6723" y="10020"/>
                  <a:pt x="6301" y="9580"/>
                  <a:pt x="5924" y="9088"/>
                </a:cubicBezTo>
                <a:cubicBezTo>
                  <a:pt x="5910" y="9069"/>
                  <a:pt x="5896" y="9051"/>
                  <a:pt x="5881" y="9032"/>
                </a:cubicBezTo>
                <a:lnTo>
                  <a:pt x="5851" y="8992"/>
                </a:lnTo>
                <a:cubicBezTo>
                  <a:pt x="5870" y="9011"/>
                  <a:pt x="5890" y="9031"/>
                  <a:pt x="5909" y="9051"/>
                </a:cubicBezTo>
                <a:cubicBezTo>
                  <a:pt x="6292" y="9555"/>
                  <a:pt x="6723" y="10002"/>
                  <a:pt x="7106" y="10515"/>
                </a:cubicBezTo>
                <a:cubicBezTo>
                  <a:pt x="7225" y="10673"/>
                  <a:pt x="7336" y="10837"/>
                  <a:pt x="7438" y="11006"/>
                </a:cubicBezTo>
                <a:moveTo>
                  <a:pt x="7845" y="11826"/>
                </a:moveTo>
                <a:cubicBezTo>
                  <a:pt x="7847" y="11830"/>
                  <a:pt x="7849" y="11835"/>
                  <a:pt x="7852" y="11840"/>
                </a:cubicBezTo>
                <a:cubicBezTo>
                  <a:pt x="7851" y="11849"/>
                  <a:pt x="7851" y="11856"/>
                  <a:pt x="7850" y="11864"/>
                </a:cubicBezTo>
                <a:cubicBezTo>
                  <a:pt x="7848" y="11858"/>
                  <a:pt x="7845" y="11852"/>
                  <a:pt x="7842" y="11846"/>
                </a:cubicBezTo>
                <a:cubicBezTo>
                  <a:pt x="7843" y="11839"/>
                  <a:pt x="7844" y="11832"/>
                  <a:pt x="7845" y="11826"/>
                </a:cubicBezTo>
                <a:moveTo>
                  <a:pt x="7867" y="11874"/>
                </a:moveTo>
                <a:lnTo>
                  <a:pt x="7872" y="11885"/>
                </a:lnTo>
                <a:cubicBezTo>
                  <a:pt x="7872" y="11895"/>
                  <a:pt x="7872" y="11905"/>
                  <a:pt x="7873" y="11914"/>
                </a:cubicBezTo>
                <a:cubicBezTo>
                  <a:pt x="7871" y="11909"/>
                  <a:pt x="7868" y="11904"/>
                  <a:pt x="7866" y="11899"/>
                </a:cubicBezTo>
                <a:cubicBezTo>
                  <a:pt x="7867" y="11890"/>
                  <a:pt x="7867" y="11883"/>
                  <a:pt x="7867" y="11874"/>
                </a:cubicBezTo>
                <a:moveTo>
                  <a:pt x="7890" y="11924"/>
                </a:moveTo>
                <a:cubicBezTo>
                  <a:pt x="7890" y="11924"/>
                  <a:pt x="7890" y="11926"/>
                  <a:pt x="7891" y="11927"/>
                </a:cubicBezTo>
                <a:cubicBezTo>
                  <a:pt x="7893" y="11939"/>
                  <a:pt x="7894" y="11951"/>
                  <a:pt x="7896" y="11964"/>
                </a:cubicBezTo>
                <a:lnTo>
                  <a:pt x="7891" y="11954"/>
                </a:lnTo>
                <a:cubicBezTo>
                  <a:pt x="7890" y="11943"/>
                  <a:pt x="7890" y="11933"/>
                  <a:pt x="7890" y="11924"/>
                </a:cubicBezTo>
                <a:moveTo>
                  <a:pt x="7958" y="12071"/>
                </a:moveTo>
                <a:cubicBezTo>
                  <a:pt x="7973" y="12103"/>
                  <a:pt x="7988" y="12136"/>
                  <a:pt x="8004" y="12169"/>
                </a:cubicBezTo>
                <a:cubicBezTo>
                  <a:pt x="8020" y="12202"/>
                  <a:pt x="8037" y="12236"/>
                  <a:pt x="8053" y="12270"/>
                </a:cubicBezTo>
                <a:cubicBezTo>
                  <a:pt x="8179" y="12527"/>
                  <a:pt x="8340" y="12835"/>
                  <a:pt x="8568" y="13228"/>
                </a:cubicBezTo>
                <a:lnTo>
                  <a:pt x="8559" y="13233"/>
                </a:lnTo>
                <a:cubicBezTo>
                  <a:pt x="8305" y="12795"/>
                  <a:pt x="8132" y="12461"/>
                  <a:pt x="8001" y="12188"/>
                </a:cubicBezTo>
                <a:cubicBezTo>
                  <a:pt x="7985" y="12147"/>
                  <a:pt x="7971" y="12109"/>
                  <a:pt x="7958" y="12071"/>
                </a:cubicBezTo>
                <a:moveTo>
                  <a:pt x="7917" y="12005"/>
                </a:moveTo>
                <a:cubicBezTo>
                  <a:pt x="7917" y="12008"/>
                  <a:pt x="7918" y="12011"/>
                  <a:pt x="7919" y="12014"/>
                </a:cubicBezTo>
                <a:cubicBezTo>
                  <a:pt x="7919" y="12013"/>
                  <a:pt x="7918" y="12012"/>
                  <a:pt x="7918" y="12011"/>
                </a:cubicBezTo>
                <a:cubicBezTo>
                  <a:pt x="7917" y="12010"/>
                  <a:pt x="7917" y="12007"/>
                  <a:pt x="7917" y="12005"/>
                </a:cubicBezTo>
                <a:moveTo>
                  <a:pt x="3113" y="4265"/>
                </a:moveTo>
                <a:cubicBezTo>
                  <a:pt x="3113" y="4269"/>
                  <a:pt x="3113" y="4272"/>
                  <a:pt x="3113" y="4277"/>
                </a:cubicBezTo>
                <a:cubicBezTo>
                  <a:pt x="3084" y="4259"/>
                  <a:pt x="3057" y="4239"/>
                  <a:pt x="3031" y="4217"/>
                </a:cubicBezTo>
                <a:lnTo>
                  <a:pt x="3031" y="4203"/>
                </a:lnTo>
                <a:cubicBezTo>
                  <a:pt x="3057" y="4225"/>
                  <a:pt x="3084" y="4246"/>
                  <a:pt x="3113" y="4265"/>
                </a:cubicBezTo>
                <a:moveTo>
                  <a:pt x="3013" y="4188"/>
                </a:moveTo>
                <a:cubicBezTo>
                  <a:pt x="3013" y="4193"/>
                  <a:pt x="3013" y="4197"/>
                  <a:pt x="3013" y="4202"/>
                </a:cubicBezTo>
                <a:cubicBezTo>
                  <a:pt x="2987" y="4179"/>
                  <a:pt x="2963" y="4154"/>
                  <a:pt x="2940" y="4127"/>
                </a:cubicBezTo>
                <a:cubicBezTo>
                  <a:pt x="2940" y="4121"/>
                  <a:pt x="2939" y="4115"/>
                  <a:pt x="2939" y="4109"/>
                </a:cubicBezTo>
                <a:cubicBezTo>
                  <a:pt x="2962" y="4137"/>
                  <a:pt x="2986" y="4163"/>
                  <a:pt x="3013" y="4188"/>
                </a:cubicBezTo>
                <a:moveTo>
                  <a:pt x="2723" y="3715"/>
                </a:moveTo>
                <a:cubicBezTo>
                  <a:pt x="2737" y="3749"/>
                  <a:pt x="2751" y="3784"/>
                  <a:pt x="2765" y="3817"/>
                </a:cubicBezTo>
                <a:cubicBezTo>
                  <a:pt x="2767" y="3831"/>
                  <a:pt x="2769" y="3843"/>
                  <a:pt x="2771" y="3857"/>
                </a:cubicBezTo>
                <a:cubicBezTo>
                  <a:pt x="2760" y="3835"/>
                  <a:pt x="2751" y="3812"/>
                  <a:pt x="2741" y="3789"/>
                </a:cubicBezTo>
                <a:cubicBezTo>
                  <a:pt x="2735" y="3764"/>
                  <a:pt x="2729" y="3740"/>
                  <a:pt x="2723" y="3715"/>
                </a:cubicBezTo>
                <a:moveTo>
                  <a:pt x="2922" y="4088"/>
                </a:moveTo>
                <a:cubicBezTo>
                  <a:pt x="2922" y="4095"/>
                  <a:pt x="2922" y="4101"/>
                  <a:pt x="2923" y="4107"/>
                </a:cubicBezTo>
                <a:cubicBezTo>
                  <a:pt x="2900" y="4079"/>
                  <a:pt x="2879" y="4050"/>
                  <a:pt x="2860" y="4019"/>
                </a:cubicBezTo>
                <a:cubicBezTo>
                  <a:pt x="2859" y="4011"/>
                  <a:pt x="2858" y="4002"/>
                  <a:pt x="2857" y="3994"/>
                </a:cubicBezTo>
                <a:cubicBezTo>
                  <a:pt x="2877" y="4027"/>
                  <a:pt x="2899" y="4058"/>
                  <a:pt x="2922" y="4088"/>
                </a:cubicBezTo>
                <a:moveTo>
                  <a:pt x="2786" y="3861"/>
                </a:moveTo>
                <a:cubicBezTo>
                  <a:pt x="2790" y="3870"/>
                  <a:pt x="2794" y="3880"/>
                  <a:pt x="2799" y="3888"/>
                </a:cubicBezTo>
                <a:cubicBezTo>
                  <a:pt x="2812" y="3916"/>
                  <a:pt x="2826" y="3941"/>
                  <a:pt x="2840" y="3965"/>
                </a:cubicBezTo>
                <a:cubicBezTo>
                  <a:pt x="2841" y="3974"/>
                  <a:pt x="2842" y="3982"/>
                  <a:pt x="2842" y="3990"/>
                </a:cubicBezTo>
                <a:lnTo>
                  <a:pt x="2842" y="3990"/>
                </a:lnTo>
                <a:cubicBezTo>
                  <a:pt x="2841" y="3989"/>
                  <a:pt x="2841" y="3989"/>
                  <a:pt x="2841" y="3989"/>
                </a:cubicBezTo>
                <a:cubicBezTo>
                  <a:pt x="2824" y="3961"/>
                  <a:pt x="2808" y="3930"/>
                  <a:pt x="2791" y="3898"/>
                </a:cubicBezTo>
                <a:cubicBezTo>
                  <a:pt x="2790" y="3886"/>
                  <a:pt x="2787" y="3873"/>
                  <a:pt x="2786" y="3861"/>
                </a:cubicBezTo>
                <a:moveTo>
                  <a:pt x="4562" y="5249"/>
                </a:moveTo>
                <a:lnTo>
                  <a:pt x="4562" y="5249"/>
                </a:lnTo>
                <a:cubicBezTo>
                  <a:pt x="4650" y="5402"/>
                  <a:pt x="4720" y="5564"/>
                  <a:pt x="4769" y="5733"/>
                </a:cubicBezTo>
                <a:lnTo>
                  <a:pt x="4772" y="5755"/>
                </a:lnTo>
                <a:cubicBezTo>
                  <a:pt x="4771" y="5758"/>
                  <a:pt x="4769" y="5762"/>
                  <a:pt x="4768" y="5765"/>
                </a:cubicBezTo>
                <a:cubicBezTo>
                  <a:pt x="4712" y="5578"/>
                  <a:pt x="4645" y="5407"/>
                  <a:pt x="4554" y="5255"/>
                </a:cubicBezTo>
                <a:cubicBezTo>
                  <a:pt x="4554" y="5254"/>
                  <a:pt x="4554" y="5254"/>
                  <a:pt x="4554" y="5254"/>
                </a:cubicBezTo>
                <a:cubicBezTo>
                  <a:pt x="4459" y="5094"/>
                  <a:pt x="4332" y="4955"/>
                  <a:pt x="4182" y="4845"/>
                </a:cubicBezTo>
                <a:cubicBezTo>
                  <a:pt x="4152" y="4823"/>
                  <a:pt x="4123" y="4802"/>
                  <a:pt x="4094" y="4782"/>
                </a:cubicBezTo>
                <a:cubicBezTo>
                  <a:pt x="4096" y="4780"/>
                  <a:pt x="4098" y="4777"/>
                  <a:pt x="4101" y="4774"/>
                </a:cubicBezTo>
                <a:cubicBezTo>
                  <a:pt x="4129" y="4795"/>
                  <a:pt x="4158" y="4815"/>
                  <a:pt x="4188" y="4838"/>
                </a:cubicBezTo>
                <a:cubicBezTo>
                  <a:pt x="4339" y="4947"/>
                  <a:pt x="4467" y="5088"/>
                  <a:pt x="4562" y="5249"/>
                </a:cubicBezTo>
                <a:moveTo>
                  <a:pt x="4794" y="5820"/>
                </a:moveTo>
                <a:cubicBezTo>
                  <a:pt x="4934" y="6315"/>
                  <a:pt x="5006" y="6918"/>
                  <a:pt x="5245" y="7597"/>
                </a:cubicBezTo>
                <a:cubicBezTo>
                  <a:pt x="5401" y="8039"/>
                  <a:pt x="5590" y="8470"/>
                  <a:pt x="5812" y="8884"/>
                </a:cubicBezTo>
                <a:cubicBezTo>
                  <a:pt x="5807" y="8882"/>
                  <a:pt x="5802" y="8881"/>
                  <a:pt x="5798" y="8879"/>
                </a:cubicBezTo>
                <a:cubicBezTo>
                  <a:pt x="5579" y="8468"/>
                  <a:pt x="5391" y="8040"/>
                  <a:pt x="5236" y="7600"/>
                </a:cubicBezTo>
                <a:cubicBezTo>
                  <a:pt x="5009" y="6956"/>
                  <a:pt x="4931" y="6379"/>
                  <a:pt x="4806" y="5900"/>
                </a:cubicBezTo>
                <a:cubicBezTo>
                  <a:pt x="4802" y="5873"/>
                  <a:pt x="4798" y="5846"/>
                  <a:pt x="4794" y="5820"/>
                </a:cubicBezTo>
                <a:moveTo>
                  <a:pt x="4086" y="4764"/>
                </a:moveTo>
                <a:cubicBezTo>
                  <a:pt x="4083" y="4766"/>
                  <a:pt x="4082" y="4769"/>
                  <a:pt x="4079" y="4772"/>
                </a:cubicBezTo>
                <a:cubicBezTo>
                  <a:pt x="4056" y="4755"/>
                  <a:pt x="4034" y="4740"/>
                  <a:pt x="4011" y="4725"/>
                </a:cubicBezTo>
                <a:cubicBezTo>
                  <a:pt x="4014" y="4723"/>
                  <a:pt x="4016" y="4721"/>
                  <a:pt x="4019" y="4718"/>
                </a:cubicBezTo>
                <a:cubicBezTo>
                  <a:pt x="4041" y="4733"/>
                  <a:pt x="4063" y="4748"/>
                  <a:pt x="4086" y="4764"/>
                </a:cubicBezTo>
                <a:moveTo>
                  <a:pt x="4004" y="4709"/>
                </a:moveTo>
                <a:lnTo>
                  <a:pt x="3997" y="4715"/>
                </a:lnTo>
                <a:cubicBezTo>
                  <a:pt x="3973" y="4700"/>
                  <a:pt x="3951" y="4684"/>
                  <a:pt x="3928" y="4670"/>
                </a:cubicBezTo>
                <a:cubicBezTo>
                  <a:pt x="3932" y="4668"/>
                  <a:pt x="3934" y="4666"/>
                  <a:pt x="3937" y="4664"/>
                </a:cubicBezTo>
                <a:cubicBezTo>
                  <a:pt x="3959" y="4678"/>
                  <a:pt x="3981" y="4693"/>
                  <a:pt x="4004" y="4709"/>
                </a:cubicBezTo>
                <a:moveTo>
                  <a:pt x="2132" y="1618"/>
                </a:moveTo>
                <a:cubicBezTo>
                  <a:pt x="2134" y="1623"/>
                  <a:pt x="2137" y="1626"/>
                  <a:pt x="2140" y="1631"/>
                </a:cubicBezTo>
                <a:cubicBezTo>
                  <a:pt x="2140" y="1632"/>
                  <a:pt x="2141" y="1633"/>
                  <a:pt x="2141" y="1634"/>
                </a:cubicBezTo>
                <a:cubicBezTo>
                  <a:pt x="2134" y="1629"/>
                  <a:pt x="2128" y="1623"/>
                  <a:pt x="2121" y="1619"/>
                </a:cubicBezTo>
                <a:cubicBezTo>
                  <a:pt x="2102" y="1585"/>
                  <a:pt x="2077" y="1552"/>
                  <a:pt x="2050" y="1525"/>
                </a:cubicBezTo>
                <a:cubicBezTo>
                  <a:pt x="2037" y="1513"/>
                  <a:pt x="2021" y="1505"/>
                  <a:pt x="2004" y="1503"/>
                </a:cubicBezTo>
                <a:cubicBezTo>
                  <a:pt x="1980" y="1502"/>
                  <a:pt x="1957" y="1517"/>
                  <a:pt x="1927" y="1528"/>
                </a:cubicBezTo>
                <a:cubicBezTo>
                  <a:pt x="1882" y="1546"/>
                  <a:pt x="1821" y="1551"/>
                  <a:pt x="1720" y="1472"/>
                </a:cubicBezTo>
                <a:cubicBezTo>
                  <a:pt x="1620" y="1392"/>
                  <a:pt x="1476" y="1228"/>
                  <a:pt x="1260" y="906"/>
                </a:cubicBezTo>
                <a:lnTo>
                  <a:pt x="1268" y="900"/>
                </a:lnTo>
                <a:cubicBezTo>
                  <a:pt x="1455" y="1181"/>
                  <a:pt x="1588" y="1340"/>
                  <a:pt x="1685" y="1429"/>
                </a:cubicBezTo>
                <a:cubicBezTo>
                  <a:pt x="1758" y="1495"/>
                  <a:pt x="1811" y="1521"/>
                  <a:pt x="1851" y="1528"/>
                </a:cubicBezTo>
                <a:cubicBezTo>
                  <a:pt x="1911" y="1537"/>
                  <a:pt x="1945" y="1505"/>
                  <a:pt x="1984" y="1495"/>
                </a:cubicBezTo>
                <a:cubicBezTo>
                  <a:pt x="2006" y="1490"/>
                  <a:pt x="2030" y="1496"/>
                  <a:pt x="2048" y="1511"/>
                </a:cubicBezTo>
                <a:cubicBezTo>
                  <a:pt x="2071" y="1528"/>
                  <a:pt x="2098" y="1562"/>
                  <a:pt x="2131" y="1617"/>
                </a:cubicBezTo>
                <a:cubicBezTo>
                  <a:pt x="2131" y="1618"/>
                  <a:pt x="2131" y="1618"/>
                  <a:pt x="2132" y="1618"/>
                </a:cubicBezTo>
                <a:moveTo>
                  <a:pt x="2157" y="1664"/>
                </a:moveTo>
                <a:cubicBezTo>
                  <a:pt x="2168" y="1683"/>
                  <a:pt x="2178" y="1705"/>
                  <a:pt x="2188" y="1726"/>
                </a:cubicBezTo>
                <a:cubicBezTo>
                  <a:pt x="2183" y="1724"/>
                  <a:pt x="2178" y="1721"/>
                  <a:pt x="2173" y="1718"/>
                </a:cubicBezTo>
                <a:cubicBezTo>
                  <a:pt x="2161" y="1691"/>
                  <a:pt x="2149" y="1667"/>
                  <a:pt x="2135" y="1643"/>
                </a:cubicBezTo>
                <a:cubicBezTo>
                  <a:pt x="2143" y="1649"/>
                  <a:pt x="2150" y="1657"/>
                  <a:pt x="2157" y="1664"/>
                </a:cubicBezTo>
                <a:moveTo>
                  <a:pt x="2196" y="1747"/>
                </a:moveTo>
                <a:cubicBezTo>
                  <a:pt x="2205" y="1768"/>
                  <a:pt x="2215" y="1791"/>
                  <a:pt x="2224" y="1815"/>
                </a:cubicBezTo>
                <a:cubicBezTo>
                  <a:pt x="2219" y="1812"/>
                  <a:pt x="2215" y="1810"/>
                  <a:pt x="2211" y="1808"/>
                </a:cubicBezTo>
                <a:cubicBezTo>
                  <a:pt x="2202" y="1784"/>
                  <a:pt x="2192" y="1760"/>
                  <a:pt x="2182" y="1737"/>
                </a:cubicBezTo>
                <a:cubicBezTo>
                  <a:pt x="2186" y="1740"/>
                  <a:pt x="2191" y="1743"/>
                  <a:pt x="2196" y="1747"/>
                </a:cubicBezTo>
                <a:moveTo>
                  <a:pt x="3923" y="4654"/>
                </a:moveTo>
                <a:cubicBezTo>
                  <a:pt x="3920" y="4657"/>
                  <a:pt x="3917" y="4659"/>
                  <a:pt x="3914" y="4661"/>
                </a:cubicBezTo>
                <a:cubicBezTo>
                  <a:pt x="3891" y="4646"/>
                  <a:pt x="3868" y="4631"/>
                  <a:pt x="3845" y="4616"/>
                </a:cubicBezTo>
                <a:cubicBezTo>
                  <a:pt x="3849" y="4615"/>
                  <a:pt x="3852" y="4613"/>
                  <a:pt x="3856" y="4612"/>
                </a:cubicBezTo>
                <a:cubicBezTo>
                  <a:pt x="3878" y="4625"/>
                  <a:pt x="3900" y="4640"/>
                  <a:pt x="3923" y="4654"/>
                </a:cubicBezTo>
                <a:moveTo>
                  <a:pt x="2230" y="1834"/>
                </a:moveTo>
                <a:cubicBezTo>
                  <a:pt x="2238" y="1856"/>
                  <a:pt x="2246" y="1878"/>
                  <a:pt x="2253" y="1901"/>
                </a:cubicBezTo>
                <a:cubicBezTo>
                  <a:pt x="2249" y="1899"/>
                  <a:pt x="2245" y="1897"/>
                  <a:pt x="2241" y="1895"/>
                </a:cubicBezTo>
                <a:cubicBezTo>
                  <a:pt x="2233" y="1871"/>
                  <a:pt x="2226" y="1849"/>
                  <a:pt x="2217" y="1826"/>
                </a:cubicBezTo>
                <a:cubicBezTo>
                  <a:pt x="2222" y="1829"/>
                  <a:pt x="2226" y="1831"/>
                  <a:pt x="2230" y="1834"/>
                </a:cubicBezTo>
                <a:moveTo>
                  <a:pt x="2258" y="1920"/>
                </a:moveTo>
                <a:cubicBezTo>
                  <a:pt x="2266" y="1941"/>
                  <a:pt x="2272" y="1962"/>
                  <a:pt x="2277" y="1985"/>
                </a:cubicBezTo>
                <a:cubicBezTo>
                  <a:pt x="2274" y="1983"/>
                  <a:pt x="2270" y="1981"/>
                  <a:pt x="2266" y="1979"/>
                </a:cubicBezTo>
                <a:cubicBezTo>
                  <a:pt x="2260" y="1957"/>
                  <a:pt x="2254" y="1936"/>
                  <a:pt x="2247" y="1914"/>
                </a:cubicBezTo>
                <a:cubicBezTo>
                  <a:pt x="2251" y="1917"/>
                  <a:pt x="2255" y="1918"/>
                  <a:pt x="2258" y="1920"/>
                </a:cubicBezTo>
                <a:moveTo>
                  <a:pt x="3841" y="4602"/>
                </a:moveTo>
                <a:cubicBezTo>
                  <a:pt x="3838" y="4604"/>
                  <a:pt x="3834" y="4605"/>
                  <a:pt x="3830" y="4607"/>
                </a:cubicBezTo>
                <a:cubicBezTo>
                  <a:pt x="3807" y="4592"/>
                  <a:pt x="3784" y="4578"/>
                  <a:pt x="3761" y="4563"/>
                </a:cubicBezTo>
                <a:cubicBezTo>
                  <a:pt x="3766" y="4563"/>
                  <a:pt x="3770" y="4562"/>
                  <a:pt x="3775" y="4561"/>
                </a:cubicBezTo>
                <a:cubicBezTo>
                  <a:pt x="3796" y="4574"/>
                  <a:pt x="3819" y="4588"/>
                  <a:pt x="3841" y="4602"/>
                </a:cubicBezTo>
                <a:moveTo>
                  <a:pt x="2283" y="2005"/>
                </a:moveTo>
                <a:cubicBezTo>
                  <a:pt x="2288" y="2026"/>
                  <a:pt x="2294" y="2045"/>
                  <a:pt x="2300" y="2067"/>
                </a:cubicBezTo>
                <a:cubicBezTo>
                  <a:pt x="2296" y="2064"/>
                  <a:pt x="2292" y="2063"/>
                  <a:pt x="2288" y="2060"/>
                </a:cubicBezTo>
                <a:cubicBezTo>
                  <a:pt x="2283" y="2040"/>
                  <a:pt x="2277" y="2019"/>
                  <a:pt x="2272" y="2000"/>
                </a:cubicBezTo>
                <a:cubicBezTo>
                  <a:pt x="2276" y="2001"/>
                  <a:pt x="2280" y="2003"/>
                  <a:pt x="2283" y="2005"/>
                </a:cubicBezTo>
                <a:moveTo>
                  <a:pt x="2305" y="2088"/>
                </a:moveTo>
                <a:cubicBezTo>
                  <a:pt x="2310" y="2108"/>
                  <a:pt x="2315" y="2127"/>
                  <a:pt x="2319" y="2147"/>
                </a:cubicBezTo>
                <a:cubicBezTo>
                  <a:pt x="2315" y="2145"/>
                  <a:pt x="2311" y="2143"/>
                  <a:pt x="2307" y="2141"/>
                </a:cubicBezTo>
                <a:cubicBezTo>
                  <a:pt x="2303" y="2121"/>
                  <a:pt x="2299" y="2101"/>
                  <a:pt x="2294" y="2083"/>
                </a:cubicBezTo>
                <a:cubicBezTo>
                  <a:pt x="2297" y="2084"/>
                  <a:pt x="2301" y="2086"/>
                  <a:pt x="2305" y="2088"/>
                </a:cubicBezTo>
                <a:moveTo>
                  <a:pt x="3758" y="4551"/>
                </a:moveTo>
                <a:cubicBezTo>
                  <a:pt x="3758" y="4551"/>
                  <a:pt x="3757" y="4551"/>
                  <a:pt x="3756" y="4551"/>
                </a:cubicBezTo>
                <a:cubicBezTo>
                  <a:pt x="3752" y="4551"/>
                  <a:pt x="3748" y="4552"/>
                  <a:pt x="3744" y="4554"/>
                </a:cubicBezTo>
                <a:cubicBezTo>
                  <a:pt x="3721" y="4540"/>
                  <a:pt x="3698" y="4525"/>
                  <a:pt x="3676" y="4512"/>
                </a:cubicBezTo>
                <a:cubicBezTo>
                  <a:pt x="3683" y="4513"/>
                  <a:pt x="3691" y="4513"/>
                  <a:pt x="3698" y="4514"/>
                </a:cubicBezTo>
                <a:cubicBezTo>
                  <a:pt x="3717" y="4525"/>
                  <a:pt x="3738" y="4538"/>
                  <a:pt x="3758" y="4551"/>
                </a:cubicBezTo>
                <a:moveTo>
                  <a:pt x="2325" y="2169"/>
                </a:moveTo>
                <a:cubicBezTo>
                  <a:pt x="2404" y="2512"/>
                  <a:pt x="2466" y="2918"/>
                  <a:pt x="2590" y="3288"/>
                </a:cubicBezTo>
                <a:cubicBezTo>
                  <a:pt x="2596" y="3317"/>
                  <a:pt x="2602" y="3345"/>
                  <a:pt x="2609" y="3374"/>
                </a:cubicBezTo>
                <a:cubicBezTo>
                  <a:pt x="2465" y="2978"/>
                  <a:pt x="2399" y="2532"/>
                  <a:pt x="2313" y="2164"/>
                </a:cubicBezTo>
                <a:cubicBezTo>
                  <a:pt x="2317" y="2165"/>
                  <a:pt x="2321" y="2168"/>
                  <a:pt x="2325" y="2169"/>
                </a:cubicBezTo>
                <a:moveTo>
                  <a:pt x="3675" y="4500"/>
                </a:moveTo>
                <a:cubicBezTo>
                  <a:pt x="3668" y="4499"/>
                  <a:pt x="3661" y="4499"/>
                  <a:pt x="3654" y="4499"/>
                </a:cubicBezTo>
                <a:cubicBezTo>
                  <a:pt x="3633" y="4486"/>
                  <a:pt x="3612" y="4473"/>
                  <a:pt x="3591" y="4461"/>
                </a:cubicBezTo>
                <a:cubicBezTo>
                  <a:pt x="3605" y="4465"/>
                  <a:pt x="3619" y="4470"/>
                  <a:pt x="3634" y="4476"/>
                </a:cubicBezTo>
                <a:cubicBezTo>
                  <a:pt x="3647" y="4484"/>
                  <a:pt x="3661" y="4491"/>
                  <a:pt x="3675" y="4500"/>
                </a:cubicBezTo>
                <a:moveTo>
                  <a:pt x="3591" y="4450"/>
                </a:moveTo>
                <a:cubicBezTo>
                  <a:pt x="3577" y="4445"/>
                  <a:pt x="3563" y="4441"/>
                  <a:pt x="3550" y="4436"/>
                </a:cubicBezTo>
                <a:cubicBezTo>
                  <a:pt x="3479" y="4394"/>
                  <a:pt x="3413" y="4355"/>
                  <a:pt x="3350" y="4314"/>
                </a:cubicBezTo>
                <a:cubicBezTo>
                  <a:pt x="3275" y="4267"/>
                  <a:pt x="3203" y="4216"/>
                  <a:pt x="3134" y="4160"/>
                </a:cubicBezTo>
                <a:cubicBezTo>
                  <a:pt x="3134" y="4156"/>
                  <a:pt x="3134" y="4152"/>
                  <a:pt x="3134" y="4148"/>
                </a:cubicBezTo>
                <a:cubicBezTo>
                  <a:pt x="3204" y="4205"/>
                  <a:pt x="3279" y="4257"/>
                  <a:pt x="3355" y="4306"/>
                </a:cubicBezTo>
                <a:cubicBezTo>
                  <a:pt x="3428" y="4353"/>
                  <a:pt x="3506" y="4399"/>
                  <a:pt x="3591" y="4450"/>
                </a:cubicBezTo>
                <a:moveTo>
                  <a:pt x="8004" y="12169"/>
                </a:moveTo>
                <a:cubicBezTo>
                  <a:pt x="8169" y="12444"/>
                  <a:pt x="8369" y="12787"/>
                  <a:pt x="8642" y="13258"/>
                </a:cubicBezTo>
                <a:lnTo>
                  <a:pt x="8634" y="13263"/>
                </a:lnTo>
                <a:cubicBezTo>
                  <a:pt x="8391" y="12844"/>
                  <a:pt x="8207" y="12528"/>
                  <a:pt x="8053" y="12270"/>
                </a:cubicBezTo>
                <a:cubicBezTo>
                  <a:pt x="8037" y="12236"/>
                  <a:pt x="8020" y="12202"/>
                  <a:pt x="8004" y="12169"/>
                </a:cubicBezTo>
                <a:moveTo>
                  <a:pt x="7925" y="12037"/>
                </a:moveTo>
                <a:cubicBezTo>
                  <a:pt x="7928" y="12048"/>
                  <a:pt x="7931" y="12060"/>
                  <a:pt x="7933" y="12071"/>
                </a:cubicBezTo>
                <a:cubicBezTo>
                  <a:pt x="7931" y="12066"/>
                  <a:pt x="7928" y="12062"/>
                  <a:pt x="7926" y="12058"/>
                </a:cubicBezTo>
                <a:cubicBezTo>
                  <a:pt x="7924" y="12049"/>
                  <a:pt x="7923" y="12041"/>
                  <a:pt x="7921" y="12032"/>
                </a:cubicBezTo>
                <a:cubicBezTo>
                  <a:pt x="7923" y="12033"/>
                  <a:pt x="7924" y="12036"/>
                  <a:pt x="7925" y="12037"/>
                </a:cubicBezTo>
                <a:moveTo>
                  <a:pt x="7901" y="11999"/>
                </a:moveTo>
                <a:cubicBezTo>
                  <a:pt x="7902" y="12007"/>
                  <a:pt x="7904" y="12015"/>
                  <a:pt x="7905" y="12024"/>
                </a:cubicBezTo>
                <a:cubicBezTo>
                  <a:pt x="7902" y="12018"/>
                  <a:pt x="7898" y="12013"/>
                  <a:pt x="7895" y="12007"/>
                </a:cubicBezTo>
                <a:cubicBezTo>
                  <a:pt x="7894" y="12000"/>
                  <a:pt x="7894" y="11993"/>
                  <a:pt x="7894" y="11986"/>
                </a:cubicBezTo>
                <a:cubicBezTo>
                  <a:pt x="7896" y="11990"/>
                  <a:pt x="7898" y="11995"/>
                  <a:pt x="7901" y="11999"/>
                </a:cubicBezTo>
                <a:moveTo>
                  <a:pt x="7875" y="11957"/>
                </a:moveTo>
                <a:cubicBezTo>
                  <a:pt x="7876" y="11964"/>
                  <a:pt x="7876" y="11970"/>
                  <a:pt x="7877" y="11977"/>
                </a:cubicBezTo>
                <a:lnTo>
                  <a:pt x="7865" y="11959"/>
                </a:lnTo>
                <a:lnTo>
                  <a:pt x="7865" y="11940"/>
                </a:lnTo>
                <a:cubicBezTo>
                  <a:pt x="7869" y="11946"/>
                  <a:pt x="7872" y="11951"/>
                  <a:pt x="7875" y="11957"/>
                </a:cubicBezTo>
                <a:moveTo>
                  <a:pt x="7848" y="11913"/>
                </a:moveTo>
                <a:cubicBezTo>
                  <a:pt x="7848" y="11920"/>
                  <a:pt x="7848" y="11925"/>
                  <a:pt x="7848" y="11932"/>
                </a:cubicBezTo>
                <a:cubicBezTo>
                  <a:pt x="7845" y="11924"/>
                  <a:pt x="7840" y="11918"/>
                  <a:pt x="7836" y="11911"/>
                </a:cubicBezTo>
                <a:cubicBezTo>
                  <a:pt x="7837" y="11905"/>
                  <a:pt x="7837" y="11900"/>
                  <a:pt x="7837" y="11895"/>
                </a:cubicBezTo>
                <a:cubicBezTo>
                  <a:pt x="7841" y="11901"/>
                  <a:pt x="7845" y="11907"/>
                  <a:pt x="7848" y="11913"/>
                </a:cubicBezTo>
                <a:moveTo>
                  <a:pt x="7822" y="11869"/>
                </a:moveTo>
                <a:lnTo>
                  <a:pt x="7820" y="11886"/>
                </a:lnTo>
                <a:cubicBezTo>
                  <a:pt x="7549" y="11449"/>
                  <a:pt x="7347" y="11168"/>
                  <a:pt x="6946" y="10631"/>
                </a:cubicBezTo>
                <a:cubicBezTo>
                  <a:pt x="6618" y="10190"/>
                  <a:pt x="6315" y="9764"/>
                  <a:pt x="6041" y="9308"/>
                </a:cubicBezTo>
                <a:cubicBezTo>
                  <a:pt x="5986" y="9217"/>
                  <a:pt x="5933" y="9125"/>
                  <a:pt x="5881" y="9032"/>
                </a:cubicBezTo>
                <a:cubicBezTo>
                  <a:pt x="5896" y="9051"/>
                  <a:pt x="5910" y="9069"/>
                  <a:pt x="5924" y="9088"/>
                </a:cubicBezTo>
                <a:cubicBezTo>
                  <a:pt x="5965" y="9160"/>
                  <a:pt x="6007" y="9232"/>
                  <a:pt x="6049" y="9302"/>
                </a:cubicBezTo>
                <a:cubicBezTo>
                  <a:pt x="6323" y="9759"/>
                  <a:pt x="6626" y="10185"/>
                  <a:pt x="6954" y="10625"/>
                </a:cubicBezTo>
                <a:cubicBezTo>
                  <a:pt x="7351" y="11158"/>
                  <a:pt x="7554" y="11439"/>
                  <a:pt x="7822" y="11869"/>
                </a:cubicBezTo>
                <a:moveTo>
                  <a:pt x="7954" y="12098"/>
                </a:moveTo>
                <a:cubicBezTo>
                  <a:pt x="7957" y="12105"/>
                  <a:pt x="7959" y="12111"/>
                  <a:pt x="7962" y="12116"/>
                </a:cubicBezTo>
                <a:cubicBezTo>
                  <a:pt x="7961" y="12115"/>
                  <a:pt x="7959" y="12113"/>
                  <a:pt x="7958" y="12112"/>
                </a:cubicBezTo>
                <a:cubicBezTo>
                  <a:pt x="7957" y="12107"/>
                  <a:pt x="7956" y="12103"/>
                  <a:pt x="7954" y="12098"/>
                </a:cubicBezTo>
                <a:moveTo>
                  <a:pt x="3116" y="4133"/>
                </a:moveTo>
                <a:cubicBezTo>
                  <a:pt x="3116" y="4137"/>
                  <a:pt x="3116" y="4141"/>
                  <a:pt x="3116" y="4145"/>
                </a:cubicBezTo>
                <a:cubicBezTo>
                  <a:pt x="3087" y="4121"/>
                  <a:pt x="3058" y="4095"/>
                  <a:pt x="3031" y="4068"/>
                </a:cubicBezTo>
                <a:lnTo>
                  <a:pt x="3031" y="4054"/>
                </a:lnTo>
                <a:cubicBezTo>
                  <a:pt x="3058" y="4082"/>
                  <a:pt x="3087" y="4108"/>
                  <a:pt x="3116" y="4133"/>
                </a:cubicBezTo>
                <a:moveTo>
                  <a:pt x="2622" y="3382"/>
                </a:moveTo>
                <a:cubicBezTo>
                  <a:pt x="2637" y="3421"/>
                  <a:pt x="2653" y="3461"/>
                  <a:pt x="2669" y="3500"/>
                </a:cubicBezTo>
                <a:cubicBezTo>
                  <a:pt x="2671" y="3512"/>
                  <a:pt x="2673" y="3526"/>
                  <a:pt x="2676" y="3539"/>
                </a:cubicBezTo>
                <a:cubicBezTo>
                  <a:pt x="2665" y="3513"/>
                  <a:pt x="2654" y="3487"/>
                  <a:pt x="2643" y="3461"/>
                </a:cubicBezTo>
                <a:cubicBezTo>
                  <a:pt x="2635" y="3435"/>
                  <a:pt x="2629" y="3408"/>
                  <a:pt x="2622" y="3382"/>
                </a:cubicBezTo>
                <a:moveTo>
                  <a:pt x="3013" y="4038"/>
                </a:moveTo>
                <a:lnTo>
                  <a:pt x="3013" y="4051"/>
                </a:lnTo>
                <a:cubicBezTo>
                  <a:pt x="2986" y="4024"/>
                  <a:pt x="2959" y="3994"/>
                  <a:pt x="2933" y="3963"/>
                </a:cubicBezTo>
                <a:cubicBezTo>
                  <a:pt x="2933" y="3959"/>
                  <a:pt x="2933" y="3953"/>
                  <a:pt x="2933" y="3948"/>
                </a:cubicBezTo>
                <a:cubicBezTo>
                  <a:pt x="2959" y="3979"/>
                  <a:pt x="2986" y="4009"/>
                  <a:pt x="3013" y="4038"/>
                </a:cubicBezTo>
                <a:moveTo>
                  <a:pt x="2689" y="3545"/>
                </a:moveTo>
                <a:cubicBezTo>
                  <a:pt x="2701" y="3571"/>
                  <a:pt x="2712" y="3595"/>
                  <a:pt x="2725" y="3620"/>
                </a:cubicBezTo>
                <a:cubicBezTo>
                  <a:pt x="2731" y="3633"/>
                  <a:pt x="2738" y="3647"/>
                  <a:pt x="2745" y="3660"/>
                </a:cubicBezTo>
                <a:cubicBezTo>
                  <a:pt x="2746" y="3669"/>
                  <a:pt x="2747" y="3677"/>
                  <a:pt x="2748" y="3686"/>
                </a:cubicBezTo>
                <a:cubicBezTo>
                  <a:pt x="2737" y="3666"/>
                  <a:pt x="2726" y="3645"/>
                  <a:pt x="2716" y="3624"/>
                </a:cubicBezTo>
                <a:cubicBezTo>
                  <a:pt x="2709" y="3610"/>
                  <a:pt x="2703" y="3598"/>
                  <a:pt x="2696" y="3584"/>
                </a:cubicBezTo>
                <a:cubicBezTo>
                  <a:pt x="2694" y="3571"/>
                  <a:pt x="2692" y="3558"/>
                  <a:pt x="2689" y="3545"/>
                </a:cubicBezTo>
                <a:moveTo>
                  <a:pt x="2917" y="3928"/>
                </a:moveTo>
                <a:cubicBezTo>
                  <a:pt x="2917" y="3933"/>
                  <a:pt x="2918" y="3938"/>
                  <a:pt x="2918" y="3944"/>
                </a:cubicBezTo>
                <a:cubicBezTo>
                  <a:pt x="2893" y="3913"/>
                  <a:pt x="2869" y="3881"/>
                  <a:pt x="2845" y="3847"/>
                </a:cubicBezTo>
                <a:cubicBezTo>
                  <a:pt x="2845" y="3840"/>
                  <a:pt x="2844" y="3833"/>
                  <a:pt x="2844" y="3827"/>
                </a:cubicBezTo>
                <a:cubicBezTo>
                  <a:pt x="2868" y="3863"/>
                  <a:pt x="2892" y="3896"/>
                  <a:pt x="2917" y="3928"/>
                </a:cubicBezTo>
                <a:moveTo>
                  <a:pt x="2763" y="3692"/>
                </a:moveTo>
                <a:cubicBezTo>
                  <a:pt x="2775" y="3715"/>
                  <a:pt x="2787" y="3737"/>
                  <a:pt x="2800" y="3757"/>
                </a:cubicBezTo>
                <a:cubicBezTo>
                  <a:pt x="2809" y="3773"/>
                  <a:pt x="2818" y="3787"/>
                  <a:pt x="2827" y="3802"/>
                </a:cubicBezTo>
                <a:cubicBezTo>
                  <a:pt x="2828" y="3809"/>
                  <a:pt x="2828" y="3816"/>
                  <a:pt x="2829" y="3822"/>
                </a:cubicBezTo>
                <a:cubicBezTo>
                  <a:pt x="2816" y="3803"/>
                  <a:pt x="2804" y="3783"/>
                  <a:pt x="2792" y="3763"/>
                </a:cubicBezTo>
                <a:cubicBezTo>
                  <a:pt x="2791" y="3763"/>
                  <a:pt x="2791" y="3763"/>
                  <a:pt x="2791" y="3763"/>
                </a:cubicBezTo>
                <a:cubicBezTo>
                  <a:pt x="2782" y="3748"/>
                  <a:pt x="2774" y="3733"/>
                  <a:pt x="2766" y="3718"/>
                </a:cubicBezTo>
                <a:cubicBezTo>
                  <a:pt x="2764" y="3709"/>
                  <a:pt x="2763" y="3700"/>
                  <a:pt x="2763" y="369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45;p7"/>
          <p:cNvSpPr txBox="1">
            <a:spLocks noGrp="1"/>
          </p:cNvSpPr>
          <p:nvPr>
            <p:ph type="title"/>
          </p:nvPr>
        </p:nvSpPr>
        <p:spPr>
          <a:xfrm>
            <a:off x="720000" y="858650"/>
            <a:ext cx="4032900" cy="111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subTitle" idx="1"/>
          </p:nvPr>
        </p:nvSpPr>
        <p:spPr>
          <a:xfrm>
            <a:off x="720000" y="2154250"/>
            <a:ext cx="4030200" cy="2130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extLst>
      <p:ext uri="{BB962C8B-B14F-4D97-AF65-F5344CB8AC3E}">
        <p14:creationId xmlns:p14="http://schemas.microsoft.com/office/powerpoint/2010/main" val="1339403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75" name="Google Shape;175;p26"/>
          <p:cNvPicPr preferRelativeResize="0"/>
          <p:nvPr/>
        </p:nvPicPr>
        <p:blipFill>
          <a:blip r:embed="rId2">
            <a:alphaModFix/>
          </a:blip>
          <a:stretch>
            <a:fillRect/>
          </a:stretch>
        </p:blipFill>
        <p:spPr>
          <a:xfrm rot="-9442889">
            <a:off x="-1580716" y="418926"/>
            <a:ext cx="2224802" cy="1877703"/>
          </a:xfrm>
          <a:prstGeom prst="rect">
            <a:avLst/>
          </a:prstGeom>
          <a:noFill/>
          <a:ln>
            <a:noFill/>
          </a:ln>
        </p:spPr>
      </p:pic>
      <p:sp>
        <p:nvSpPr>
          <p:cNvPr id="176" name="Google Shape;176;p26"/>
          <p:cNvSpPr/>
          <p:nvPr/>
        </p:nvSpPr>
        <p:spPr>
          <a:xfrm>
            <a:off x="6535200" y="4704475"/>
            <a:ext cx="2608792" cy="253577"/>
          </a:xfrm>
          <a:custGeom>
            <a:avLst/>
            <a:gdLst/>
            <a:ahLst/>
            <a:cxnLst/>
            <a:rect l="l" t="t" r="r" b="b"/>
            <a:pathLst>
              <a:path w="16924" h="1645" extrusionOk="0">
                <a:moveTo>
                  <a:pt x="2844" y="0"/>
                </a:moveTo>
                <a:cubicBezTo>
                  <a:pt x="3127" y="0"/>
                  <a:pt x="3268" y="181"/>
                  <a:pt x="3393" y="340"/>
                </a:cubicBezTo>
                <a:cubicBezTo>
                  <a:pt x="3519" y="503"/>
                  <a:pt x="3606" y="603"/>
                  <a:pt x="3783" y="603"/>
                </a:cubicBezTo>
                <a:cubicBezTo>
                  <a:pt x="3961" y="603"/>
                  <a:pt x="4047" y="503"/>
                  <a:pt x="4175" y="340"/>
                </a:cubicBezTo>
                <a:cubicBezTo>
                  <a:pt x="4299" y="181"/>
                  <a:pt x="4439" y="0"/>
                  <a:pt x="4722" y="0"/>
                </a:cubicBezTo>
                <a:cubicBezTo>
                  <a:pt x="5006" y="0"/>
                  <a:pt x="5147" y="181"/>
                  <a:pt x="5271" y="339"/>
                </a:cubicBezTo>
                <a:cubicBezTo>
                  <a:pt x="5397" y="503"/>
                  <a:pt x="5484" y="603"/>
                  <a:pt x="5661" y="603"/>
                </a:cubicBezTo>
                <a:cubicBezTo>
                  <a:pt x="5838" y="603"/>
                  <a:pt x="5925" y="503"/>
                  <a:pt x="6052" y="340"/>
                </a:cubicBezTo>
                <a:cubicBezTo>
                  <a:pt x="6177" y="181"/>
                  <a:pt x="6316" y="0"/>
                  <a:pt x="6600" y="0"/>
                </a:cubicBezTo>
                <a:cubicBezTo>
                  <a:pt x="6883" y="0"/>
                  <a:pt x="7024" y="181"/>
                  <a:pt x="7148" y="340"/>
                </a:cubicBezTo>
                <a:cubicBezTo>
                  <a:pt x="7275" y="503"/>
                  <a:pt x="7361" y="603"/>
                  <a:pt x="7538" y="603"/>
                </a:cubicBezTo>
                <a:cubicBezTo>
                  <a:pt x="7715" y="603"/>
                  <a:pt x="7802" y="503"/>
                  <a:pt x="7929" y="340"/>
                </a:cubicBezTo>
                <a:cubicBezTo>
                  <a:pt x="8053" y="181"/>
                  <a:pt x="8193" y="0"/>
                  <a:pt x="8477" y="0"/>
                </a:cubicBezTo>
                <a:cubicBezTo>
                  <a:pt x="8760" y="0"/>
                  <a:pt x="8901" y="181"/>
                  <a:pt x="9025" y="340"/>
                </a:cubicBezTo>
                <a:cubicBezTo>
                  <a:pt x="9152" y="503"/>
                  <a:pt x="9238" y="603"/>
                  <a:pt x="9415" y="603"/>
                </a:cubicBezTo>
                <a:cubicBezTo>
                  <a:pt x="9592" y="603"/>
                  <a:pt x="9679" y="503"/>
                  <a:pt x="9807" y="340"/>
                </a:cubicBezTo>
                <a:cubicBezTo>
                  <a:pt x="9930" y="181"/>
                  <a:pt x="10071" y="0"/>
                  <a:pt x="10354" y="0"/>
                </a:cubicBezTo>
                <a:cubicBezTo>
                  <a:pt x="10637" y="0"/>
                  <a:pt x="10778" y="181"/>
                  <a:pt x="10902" y="340"/>
                </a:cubicBezTo>
                <a:cubicBezTo>
                  <a:pt x="11029" y="503"/>
                  <a:pt x="11116" y="603"/>
                  <a:pt x="11293" y="603"/>
                </a:cubicBezTo>
                <a:cubicBezTo>
                  <a:pt x="11470" y="603"/>
                  <a:pt x="11556" y="503"/>
                  <a:pt x="11684" y="340"/>
                </a:cubicBezTo>
                <a:cubicBezTo>
                  <a:pt x="11808" y="181"/>
                  <a:pt x="11948" y="0"/>
                  <a:pt x="12231" y="0"/>
                </a:cubicBezTo>
                <a:cubicBezTo>
                  <a:pt x="12515" y="0"/>
                  <a:pt x="12655" y="181"/>
                  <a:pt x="12779" y="340"/>
                </a:cubicBezTo>
                <a:cubicBezTo>
                  <a:pt x="12906" y="503"/>
                  <a:pt x="12993" y="603"/>
                  <a:pt x="13170" y="603"/>
                </a:cubicBezTo>
                <a:cubicBezTo>
                  <a:pt x="13347" y="603"/>
                  <a:pt x="13433" y="503"/>
                  <a:pt x="13561" y="340"/>
                </a:cubicBezTo>
                <a:cubicBezTo>
                  <a:pt x="13685" y="181"/>
                  <a:pt x="13825" y="0"/>
                  <a:pt x="14108" y="0"/>
                </a:cubicBezTo>
                <a:cubicBezTo>
                  <a:pt x="14392" y="0"/>
                  <a:pt x="14532" y="181"/>
                  <a:pt x="14656" y="340"/>
                </a:cubicBezTo>
                <a:cubicBezTo>
                  <a:pt x="14783" y="503"/>
                  <a:pt x="14870" y="603"/>
                  <a:pt x="15047" y="603"/>
                </a:cubicBezTo>
                <a:cubicBezTo>
                  <a:pt x="15224" y="603"/>
                  <a:pt x="15310" y="503"/>
                  <a:pt x="15438" y="340"/>
                </a:cubicBezTo>
                <a:cubicBezTo>
                  <a:pt x="15562" y="181"/>
                  <a:pt x="15702" y="0"/>
                  <a:pt x="15985" y="0"/>
                </a:cubicBezTo>
                <a:cubicBezTo>
                  <a:pt x="16268" y="0"/>
                  <a:pt x="16409" y="181"/>
                  <a:pt x="16533" y="340"/>
                </a:cubicBezTo>
                <a:cubicBezTo>
                  <a:pt x="16660" y="504"/>
                  <a:pt x="16747" y="603"/>
                  <a:pt x="16924" y="603"/>
                </a:cubicBezTo>
                <a:lnTo>
                  <a:pt x="16924" y="804"/>
                </a:lnTo>
                <a:cubicBezTo>
                  <a:pt x="16641" y="804"/>
                  <a:pt x="16500" y="623"/>
                  <a:pt x="16376" y="463"/>
                </a:cubicBezTo>
                <a:cubicBezTo>
                  <a:pt x="16249" y="301"/>
                  <a:pt x="16162" y="200"/>
                  <a:pt x="15985" y="200"/>
                </a:cubicBezTo>
                <a:cubicBezTo>
                  <a:pt x="15808" y="200"/>
                  <a:pt x="15721" y="301"/>
                  <a:pt x="15595" y="463"/>
                </a:cubicBezTo>
                <a:cubicBezTo>
                  <a:pt x="15471" y="623"/>
                  <a:pt x="15330" y="804"/>
                  <a:pt x="15047" y="804"/>
                </a:cubicBezTo>
                <a:cubicBezTo>
                  <a:pt x="14764" y="804"/>
                  <a:pt x="14623" y="623"/>
                  <a:pt x="14499" y="463"/>
                </a:cubicBezTo>
                <a:cubicBezTo>
                  <a:pt x="14372" y="301"/>
                  <a:pt x="14285" y="200"/>
                  <a:pt x="14108" y="200"/>
                </a:cubicBezTo>
                <a:cubicBezTo>
                  <a:pt x="13931" y="200"/>
                  <a:pt x="13844" y="301"/>
                  <a:pt x="13718" y="463"/>
                </a:cubicBezTo>
                <a:cubicBezTo>
                  <a:pt x="13594" y="623"/>
                  <a:pt x="13453" y="804"/>
                  <a:pt x="13170" y="804"/>
                </a:cubicBezTo>
                <a:cubicBezTo>
                  <a:pt x="12887" y="804"/>
                  <a:pt x="12746" y="623"/>
                  <a:pt x="12622" y="463"/>
                </a:cubicBezTo>
                <a:cubicBezTo>
                  <a:pt x="12495" y="301"/>
                  <a:pt x="12408" y="200"/>
                  <a:pt x="12231" y="200"/>
                </a:cubicBezTo>
                <a:cubicBezTo>
                  <a:pt x="12054" y="200"/>
                  <a:pt x="11967" y="301"/>
                  <a:pt x="11841" y="463"/>
                </a:cubicBezTo>
                <a:cubicBezTo>
                  <a:pt x="11717" y="623"/>
                  <a:pt x="11576" y="804"/>
                  <a:pt x="11293" y="804"/>
                </a:cubicBezTo>
                <a:cubicBezTo>
                  <a:pt x="11009" y="804"/>
                  <a:pt x="10869" y="623"/>
                  <a:pt x="10745" y="463"/>
                </a:cubicBezTo>
                <a:cubicBezTo>
                  <a:pt x="10618" y="301"/>
                  <a:pt x="10531" y="200"/>
                  <a:pt x="10354" y="200"/>
                </a:cubicBezTo>
                <a:cubicBezTo>
                  <a:pt x="10177" y="200"/>
                  <a:pt x="10090" y="301"/>
                  <a:pt x="9964" y="463"/>
                </a:cubicBezTo>
                <a:cubicBezTo>
                  <a:pt x="9840" y="623"/>
                  <a:pt x="9699" y="804"/>
                  <a:pt x="9415" y="804"/>
                </a:cubicBezTo>
                <a:cubicBezTo>
                  <a:pt x="9132" y="804"/>
                  <a:pt x="8992" y="623"/>
                  <a:pt x="8868" y="463"/>
                </a:cubicBezTo>
                <a:cubicBezTo>
                  <a:pt x="8740" y="301"/>
                  <a:pt x="8654" y="200"/>
                  <a:pt x="8477" y="200"/>
                </a:cubicBezTo>
                <a:cubicBezTo>
                  <a:pt x="8300" y="200"/>
                  <a:pt x="8213" y="301"/>
                  <a:pt x="8086" y="463"/>
                </a:cubicBezTo>
                <a:cubicBezTo>
                  <a:pt x="7963" y="623"/>
                  <a:pt x="7822" y="804"/>
                  <a:pt x="7538" y="804"/>
                </a:cubicBezTo>
                <a:cubicBezTo>
                  <a:pt x="7255" y="804"/>
                  <a:pt x="7115" y="623"/>
                  <a:pt x="6991" y="463"/>
                </a:cubicBezTo>
                <a:cubicBezTo>
                  <a:pt x="6864" y="301"/>
                  <a:pt x="6777" y="200"/>
                  <a:pt x="6600" y="200"/>
                </a:cubicBezTo>
                <a:cubicBezTo>
                  <a:pt x="6423" y="200"/>
                  <a:pt x="6336" y="301"/>
                  <a:pt x="6210" y="463"/>
                </a:cubicBezTo>
                <a:cubicBezTo>
                  <a:pt x="6086" y="623"/>
                  <a:pt x="5945" y="804"/>
                  <a:pt x="5661" y="804"/>
                </a:cubicBezTo>
                <a:cubicBezTo>
                  <a:pt x="5378" y="804"/>
                  <a:pt x="5238" y="623"/>
                  <a:pt x="5114" y="463"/>
                </a:cubicBezTo>
                <a:cubicBezTo>
                  <a:pt x="4986" y="301"/>
                  <a:pt x="4899" y="200"/>
                  <a:pt x="4722" y="200"/>
                </a:cubicBezTo>
                <a:cubicBezTo>
                  <a:pt x="4545" y="200"/>
                  <a:pt x="4458" y="301"/>
                  <a:pt x="4332" y="463"/>
                </a:cubicBezTo>
                <a:cubicBezTo>
                  <a:pt x="4208" y="623"/>
                  <a:pt x="4067" y="804"/>
                  <a:pt x="3783" y="804"/>
                </a:cubicBezTo>
                <a:cubicBezTo>
                  <a:pt x="3500" y="804"/>
                  <a:pt x="3360" y="623"/>
                  <a:pt x="3236" y="463"/>
                </a:cubicBezTo>
                <a:cubicBezTo>
                  <a:pt x="3108" y="301"/>
                  <a:pt x="3021" y="200"/>
                  <a:pt x="2844" y="200"/>
                </a:cubicBezTo>
                <a:cubicBezTo>
                  <a:pt x="2667" y="200"/>
                  <a:pt x="2580" y="301"/>
                  <a:pt x="2453" y="463"/>
                </a:cubicBezTo>
                <a:cubicBezTo>
                  <a:pt x="2329" y="623"/>
                  <a:pt x="2188" y="804"/>
                  <a:pt x="1905" y="804"/>
                </a:cubicBezTo>
                <a:lnTo>
                  <a:pt x="1905" y="603"/>
                </a:lnTo>
                <a:cubicBezTo>
                  <a:pt x="2082" y="603"/>
                  <a:pt x="2169" y="504"/>
                  <a:pt x="2296" y="340"/>
                </a:cubicBezTo>
                <a:cubicBezTo>
                  <a:pt x="2420" y="181"/>
                  <a:pt x="2561" y="0"/>
                  <a:pt x="2844" y="0"/>
                </a:cubicBezTo>
                <a:moveTo>
                  <a:pt x="939" y="841"/>
                </a:moveTo>
                <a:cubicBezTo>
                  <a:pt x="1223" y="841"/>
                  <a:pt x="1363" y="1021"/>
                  <a:pt x="1487" y="1181"/>
                </a:cubicBezTo>
                <a:cubicBezTo>
                  <a:pt x="1615" y="1345"/>
                  <a:pt x="1702" y="1444"/>
                  <a:pt x="1879" y="1444"/>
                </a:cubicBezTo>
                <a:cubicBezTo>
                  <a:pt x="2056" y="1444"/>
                  <a:pt x="2143" y="1345"/>
                  <a:pt x="2269" y="1181"/>
                </a:cubicBezTo>
                <a:cubicBezTo>
                  <a:pt x="2393" y="1021"/>
                  <a:pt x="2534" y="841"/>
                  <a:pt x="2817" y="841"/>
                </a:cubicBezTo>
                <a:cubicBezTo>
                  <a:pt x="3101" y="841"/>
                  <a:pt x="3241" y="1021"/>
                  <a:pt x="3365" y="1181"/>
                </a:cubicBezTo>
                <a:cubicBezTo>
                  <a:pt x="3493" y="1345"/>
                  <a:pt x="3579" y="1444"/>
                  <a:pt x="3756" y="1444"/>
                </a:cubicBezTo>
                <a:cubicBezTo>
                  <a:pt x="3934" y="1444"/>
                  <a:pt x="4020" y="1345"/>
                  <a:pt x="4147" y="1181"/>
                </a:cubicBezTo>
                <a:cubicBezTo>
                  <a:pt x="4271" y="1021"/>
                  <a:pt x="4412" y="841"/>
                  <a:pt x="4695" y="841"/>
                </a:cubicBezTo>
                <a:cubicBezTo>
                  <a:pt x="4978" y="841"/>
                  <a:pt x="5118" y="1021"/>
                  <a:pt x="5242" y="1181"/>
                </a:cubicBezTo>
                <a:cubicBezTo>
                  <a:pt x="5370" y="1345"/>
                  <a:pt x="5457" y="1444"/>
                  <a:pt x="5634" y="1444"/>
                </a:cubicBezTo>
                <a:cubicBezTo>
                  <a:pt x="5811" y="1444"/>
                  <a:pt x="5897" y="1345"/>
                  <a:pt x="6024" y="1181"/>
                </a:cubicBezTo>
                <a:cubicBezTo>
                  <a:pt x="6148" y="1021"/>
                  <a:pt x="6288" y="840"/>
                  <a:pt x="6572" y="840"/>
                </a:cubicBezTo>
                <a:cubicBezTo>
                  <a:pt x="6855" y="840"/>
                  <a:pt x="6995" y="1021"/>
                  <a:pt x="7119" y="1181"/>
                </a:cubicBezTo>
                <a:cubicBezTo>
                  <a:pt x="7247" y="1344"/>
                  <a:pt x="7334" y="1444"/>
                  <a:pt x="7511" y="1444"/>
                </a:cubicBezTo>
                <a:cubicBezTo>
                  <a:pt x="7688" y="1444"/>
                  <a:pt x="7774" y="1344"/>
                  <a:pt x="7901" y="1181"/>
                </a:cubicBezTo>
                <a:cubicBezTo>
                  <a:pt x="8025" y="1021"/>
                  <a:pt x="8166" y="840"/>
                  <a:pt x="8449" y="840"/>
                </a:cubicBezTo>
                <a:cubicBezTo>
                  <a:pt x="8732" y="840"/>
                  <a:pt x="8872" y="1021"/>
                  <a:pt x="8996" y="1181"/>
                </a:cubicBezTo>
                <a:cubicBezTo>
                  <a:pt x="9124" y="1344"/>
                  <a:pt x="9211" y="1444"/>
                  <a:pt x="9388" y="1444"/>
                </a:cubicBezTo>
                <a:cubicBezTo>
                  <a:pt x="9565" y="1444"/>
                  <a:pt x="9652" y="1344"/>
                  <a:pt x="9778" y="1181"/>
                </a:cubicBezTo>
                <a:cubicBezTo>
                  <a:pt x="9902" y="1021"/>
                  <a:pt x="10043" y="840"/>
                  <a:pt x="10327" y="840"/>
                </a:cubicBezTo>
                <a:cubicBezTo>
                  <a:pt x="10610" y="840"/>
                  <a:pt x="10750" y="1021"/>
                  <a:pt x="10874" y="1181"/>
                </a:cubicBezTo>
                <a:cubicBezTo>
                  <a:pt x="11001" y="1344"/>
                  <a:pt x="11088" y="1444"/>
                  <a:pt x="11265" y="1444"/>
                </a:cubicBezTo>
                <a:cubicBezTo>
                  <a:pt x="11442" y="1444"/>
                  <a:pt x="11529" y="1344"/>
                  <a:pt x="11655" y="1181"/>
                </a:cubicBezTo>
                <a:cubicBezTo>
                  <a:pt x="11779" y="1021"/>
                  <a:pt x="11920" y="840"/>
                  <a:pt x="12203" y="840"/>
                </a:cubicBezTo>
                <a:cubicBezTo>
                  <a:pt x="12487" y="840"/>
                  <a:pt x="12627" y="1021"/>
                  <a:pt x="12751" y="1181"/>
                </a:cubicBezTo>
                <a:cubicBezTo>
                  <a:pt x="12878" y="1344"/>
                  <a:pt x="12965" y="1444"/>
                  <a:pt x="13142" y="1444"/>
                </a:cubicBezTo>
                <a:cubicBezTo>
                  <a:pt x="13319" y="1444"/>
                  <a:pt x="13406" y="1344"/>
                  <a:pt x="13532" y="1181"/>
                </a:cubicBezTo>
                <a:cubicBezTo>
                  <a:pt x="13656" y="1021"/>
                  <a:pt x="13797" y="840"/>
                  <a:pt x="14080" y="840"/>
                </a:cubicBezTo>
                <a:cubicBezTo>
                  <a:pt x="14364" y="840"/>
                  <a:pt x="14504" y="1021"/>
                  <a:pt x="14628" y="1181"/>
                </a:cubicBezTo>
                <a:cubicBezTo>
                  <a:pt x="14755" y="1344"/>
                  <a:pt x="14842" y="1444"/>
                  <a:pt x="15018" y="1444"/>
                </a:cubicBezTo>
                <a:lnTo>
                  <a:pt x="15018" y="1644"/>
                </a:lnTo>
                <a:cubicBezTo>
                  <a:pt x="14735" y="1644"/>
                  <a:pt x="14594" y="1463"/>
                  <a:pt x="14470" y="1304"/>
                </a:cubicBezTo>
                <a:cubicBezTo>
                  <a:pt x="14344" y="1141"/>
                  <a:pt x="14257" y="1041"/>
                  <a:pt x="14081" y="1041"/>
                </a:cubicBezTo>
                <a:cubicBezTo>
                  <a:pt x="13904" y="1041"/>
                  <a:pt x="13817" y="1142"/>
                  <a:pt x="13689" y="1304"/>
                </a:cubicBezTo>
                <a:cubicBezTo>
                  <a:pt x="13565" y="1464"/>
                  <a:pt x="13425" y="1645"/>
                  <a:pt x="13142" y="1645"/>
                </a:cubicBezTo>
                <a:cubicBezTo>
                  <a:pt x="12858" y="1645"/>
                  <a:pt x="12718" y="1464"/>
                  <a:pt x="12594" y="1304"/>
                </a:cubicBezTo>
                <a:cubicBezTo>
                  <a:pt x="12467" y="1142"/>
                  <a:pt x="12380" y="1041"/>
                  <a:pt x="12203" y="1041"/>
                </a:cubicBezTo>
                <a:cubicBezTo>
                  <a:pt x="12026" y="1041"/>
                  <a:pt x="11940" y="1142"/>
                  <a:pt x="11812" y="1304"/>
                </a:cubicBezTo>
                <a:cubicBezTo>
                  <a:pt x="11688" y="1464"/>
                  <a:pt x="11548" y="1645"/>
                  <a:pt x="11265" y="1645"/>
                </a:cubicBezTo>
                <a:cubicBezTo>
                  <a:pt x="10981" y="1645"/>
                  <a:pt x="10841" y="1464"/>
                  <a:pt x="10717" y="1304"/>
                </a:cubicBezTo>
                <a:cubicBezTo>
                  <a:pt x="10590" y="1142"/>
                  <a:pt x="10503" y="1041"/>
                  <a:pt x="10326" y="1041"/>
                </a:cubicBezTo>
                <a:cubicBezTo>
                  <a:pt x="10150" y="1041"/>
                  <a:pt x="10063" y="1142"/>
                  <a:pt x="9935" y="1304"/>
                </a:cubicBezTo>
                <a:cubicBezTo>
                  <a:pt x="9811" y="1464"/>
                  <a:pt x="9671" y="1645"/>
                  <a:pt x="9388" y="1645"/>
                </a:cubicBezTo>
                <a:cubicBezTo>
                  <a:pt x="9105" y="1645"/>
                  <a:pt x="8963" y="1464"/>
                  <a:pt x="8839" y="1304"/>
                </a:cubicBezTo>
                <a:cubicBezTo>
                  <a:pt x="8713" y="1142"/>
                  <a:pt x="8626" y="1041"/>
                  <a:pt x="8449" y="1041"/>
                </a:cubicBezTo>
                <a:cubicBezTo>
                  <a:pt x="8272" y="1041"/>
                  <a:pt x="8185" y="1142"/>
                  <a:pt x="8058" y="1304"/>
                </a:cubicBezTo>
                <a:cubicBezTo>
                  <a:pt x="7934" y="1464"/>
                  <a:pt x="7794" y="1645"/>
                  <a:pt x="7511" y="1645"/>
                </a:cubicBezTo>
                <a:cubicBezTo>
                  <a:pt x="7227" y="1645"/>
                  <a:pt x="7086" y="1464"/>
                  <a:pt x="6962" y="1304"/>
                </a:cubicBezTo>
                <a:cubicBezTo>
                  <a:pt x="6836" y="1142"/>
                  <a:pt x="6749" y="1041"/>
                  <a:pt x="6572" y="1041"/>
                </a:cubicBezTo>
                <a:cubicBezTo>
                  <a:pt x="6395" y="1041"/>
                  <a:pt x="6308" y="1142"/>
                  <a:pt x="6181" y="1304"/>
                </a:cubicBezTo>
                <a:cubicBezTo>
                  <a:pt x="6057" y="1464"/>
                  <a:pt x="5916" y="1645"/>
                  <a:pt x="5634" y="1645"/>
                </a:cubicBezTo>
                <a:cubicBezTo>
                  <a:pt x="5350" y="1645"/>
                  <a:pt x="5209" y="1464"/>
                  <a:pt x="5085" y="1304"/>
                </a:cubicBezTo>
                <a:cubicBezTo>
                  <a:pt x="4959" y="1142"/>
                  <a:pt x="4872" y="1041"/>
                  <a:pt x="4695" y="1041"/>
                </a:cubicBezTo>
                <a:cubicBezTo>
                  <a:pt x="4518" y="1041"/>
                  <a:pt x="4431" y="1142"/>
                  <a:pt x="4304" y="1304"/>
                </a:cubicBezTo>
                <a:cubicBezTo>
                  <a:pt x="4180" y="1464"/>
                  <a:pt x="4039" y="1645"/>
                  <a:pt x="3756" y="1645"/>
                </a:cubicBezTo>
                <a:cubicBezTo>
                  <a:pt x="3473" y="1645"/>
                  <a:pt x="3332" y="1464"/>
                  <a:pt x="3208" y="1304"/>
                </a:cubicBezTo>
                <a:cubicBezTo>
                  <a:pt x="3081" y="1142"/>
                  <a:pt x="2994" y="1041"/>
                  <a:pt x="2817" y="1041"/>
                </a:cubicBezTo>
                <a:cubicBezTo>
                  <a:pt x="2640" y="1041"/>
                  <a:pt x="2553" y="1142"/>
                  <a:pt x="2426" y="1304"/>
                </a:cubicBezTo>
                <a:cubicBezTo>
                  <a:pt x="2302" y="1464"/>
                  <a:pt x="2162" y="1645"/>
                  <a:pt x="1879" y="1645"/>
                </a:cubicBezTo>
                <a:cubicBezTo>
                  <a:pt x="1595" y="1645"/>
                  <a:pt x="1454" y="1464"/>
                  <a:pt x="1330" y="1305"/>
                </a:cubicBezTo>
                <a:cubicBezTo>
                  <a:pt x="1203" y="1142"/>
                  <a:pt x="1116" y="1041"/>
                  <a:pt x="939" y="1041"/>
                </a:cubicBezTo>
                <a:cubicBezTo>
                  <a:pt x="762" y="1041"/>
                  <a:pt x="675" y="1142"/>
                  <a:pt x="548" y="1304"/>
                </a:cubicBezTo>
                <a:cubicBezTo>
                  <a:pt x="424" y="1464"/>
                  <a:pt x="283" y="1645"/>
                  <a:pt x="0" y="1645"/>
                </a:cubicBezTo>
                <a:lnTo>
                  <a:pt x="0" y="1444"/>
                </a:lnTo>
                <a:cubicBezTo>
                  <a:pt x="177" y="1444"/>
                  <a:pt x="264" y="1345"/>
                  <a:pt x="390" y="1181"/>
                </a:cubicBezTo>
                <a:cubicBezTo>
                  <a:pt x="515" y="1021"/>
                  <a:pt x="656" y="841"/>
                  <a:pt x="939" y="84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extLst>
      <p:ext uri="{BB962C8B-B14F-4D97-AF65-F5344CB8AC3E}">
        <p14:creationId xmlns:p14="http://schemas.microsoft.com/office/powerpoint/2010/main" val="355343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8"/>
        <p:cNvGrpSpPr/>
        <p:nvPr/>
      </p:nvGrpSpPr>
      <p:grpSpPr>
        <a:xfrm>
          <a:off x="0" y="0"/>
          <a:ext cx="0" cy="0"/>
          <a:chOff x="0" y="0"/>
          <a:chExt cx="0" cy="0"/>
        </a:xfrm>
      </p:grpSpPr>
      <p:sp>
        <p:nvSpPr>
          <p:cNvPr id="89" name="Google Shape;89;p15"/>
          <p:cNvSpPr/>
          <p:nvPr/>
        </p:nvSpPr>
        <p:spPr>
          <a:xfrm>
            <a:off x="-100950" y="232025"/>
            <a:ext cx="2608792" cy="253577"/>
          </a:xfrm>
          <a:custGeom>
            <a:avLst/>
            <a:gdLst/>
            <a:ahLst/>
            <a:cxnLst/>
            <a:rect l="l" t="t" r="r" b="b"/>
            <a:pathLst>
              <a:path w="16924" h="1645" extrusionOk="0">
                <a:moveTo>
                  <a:pt x="2844" y="0"/>
                </a:moveTo>
                <a:cubicBezTo>
                  <a:pt x="3127" y="0"/>
                  <a:pt x="3268" y="181"/>
                  <a:pt x="3393" y="340"/>
                </a:cubicBezTo>
                <a:cubicBezTo>
                  <a:pt x="3519" y="503"/>
                  <a:pt x="3606" y="603"/>
                  <a:pt x="3783" y="603"/>
                </a:cubicBezTo>
                <a:cubicBezTo>
                  <a:pt x="3961" y="603"/>
                  <a:pt x="4047" y="503"/>
                  <a:pt x="4175" y="340"/>
                </a:cubicBezTo>
                <a:cubicBezTo>
                  <a:pt x="4299" y="181"/>
                  <a:pt x="4439" y="0"/>
                  <a:pt x="4722" y="0"/>
                </a:cubicBezTo>
                <a:cubicBezTo>
                  <a:pt x="5006" y="0"/>
                  <a:pt x="5147" y="181"/>
                  <a:pt x="5271" y="339"/>
                </a:cubicBezTo>
                <a:cubicBezTo>
                  <a:pt x="5397" y="503"/>
                  <a:pt x="5484" y="603"/>
                  <a:pt x="5661" y="603"/>
                </a:cubicBezTo>
                <a:cubicBezTo>
                  <a:pt x="5838" y="603"/>
                  <a:pt x="5925" y="503"/>
                  <a:pt x="6052" y="340"/>
                </a:cubicBezTo>
                <a:cubicBezTo>
                  <a:pt x="6177" y="181"/>
                  <a:pt x="6316" y="0"/>
                  <a:pt x="6600" y="0"/>
                </a:cubicBezTo>
                <a:cubicBezTo>
                  <a:pt x="6883" y="0"/>
                  <a:pt x="7024" y="181"/>
                  <a:pt x="7148" y="340"/>
                </a:cubicBezTo>
                <a:cubicBezTo>
                  <a:pt x="7275" y="503"/>
                  <a:pt x="7361" y="603"/>
                  <a:pt x="7538" y="603"/>
                </a:cubicBezTo>
                <a:cubicBezTo>
                  <a:pt x="7715" y="603"/>
                  <a:pt x="7802" y="503"/>
                  <a:pt x="7929" y="340"/>
                </a:cubicBezTo>
                <a:cubicBezTo>
                  <a:pt x="8053" y="181"/>
                  <a:pt x="8193" y="0"/>
                  <a:pt x="8477" y="0"/>
                </a:cubicBezTo>
                <a:cubicBezTo>
                  <a:pt x="8760" y="0"/>
                  <a:pt x="8901" y="181"/>
                  <a:pt x="9025" y="340"/>
                </a:cubicBezTo>
                <a:cubicBezTo>
                  <a:pt x="9152" y="503"/>
                  <a:pt x="9238" y="603"/>
                  <a:pt x="9415" y="603"/>
                </a:cubicBezTo>
                <a:cubicBezTo>
                  <a:pt x="9592" y="603"/>
                  <a:pt x="9679" y="503"/>
                  <a:pt x="9807" y="340"/>
                </a:cubicBezTo>
                <a:cubicBezTo>
                  <a:pt x="9930" y="181"/>
                  <a:pt x="10071" y="0"/>
                  <a:pt x="10354" y="0"/>
                </a:cubicBezTo>
                <a:cubicBezTo>
                  <a:pt x="10637" y="0"/>
                  <a:pt x="10778" y="181"/>
                  <a:pt x="10902" y="340"/>
                </a:cubicBezTo>
                <a:cubicBezTo>
                  <a:pt x="11029" y="503"/>
                  <a:pt x="11116" y="603"/>
                  <a:pt x="11293" y="603"/>
                </a:cubicBezTo>
                <a:cubicBezTo>
                  <a:pt x="11470" y="603"/>
                  <a:pt x="11556" y="503"/>
                  <a:pt x="11684" y="340"/>
                </a:cubicBezTo>
                <a:cubicBezTo>
                  <a:pt x="11808" y="181"/>
                  <a:pt x="11948" y="0"/>
                  <a:pt x="12231" y="0"/>
                </a:cubicBezTo>
                <a:cubicBezTo>
                  <a:pt x="12515" y="0"/>
                  <a:pt x="12655" y="181"/>
                  <a:pt x="12779" y="340"/>
                </a:cubicBezTo>
                <a:cubicBezTo>
                  <a:pt x="12906" y="503"/>
                  <a:pt x="12993" y="603"/>
                  <a:pt x="13170" y="603"/>
                </a:cubicBezTo>
                <a:cubicBezTo>
                  <a:pt x="13347" y="603"/>
                  <a:pt x="13433" y="503"/>
                  <a:pt x="13561" y="340"/>
                </a:cubicBezTo>
                <a:cubicBezTo>
                  <a:pt x="13685" y="181"/>
                  <a:pt x="13825" y="0"/>
                  <a:pt x="14108" y="0"/>
                </a:cubicBezTo>
                <a:cubicBezTo>
                  <a:pt x="14392" y="0"/>
                  <a:pt x="14532" y="181"/>
                  <a:pt x="14656" y="340"/>
                </a:cubicBezTo>
                <a:cubicBezTo>
                  <a:pt x="14783" y="503"/>
                  <a:pt x="14870" y="603"/>
                  <a:pt x="15047" y="603"/>
                </a:cubicBezTo>
                <a:cubicBezTo>
                  <a:pt x="15224" y="603"/>
                  <a:pt x="15310" y="503"/>
                  <a:pt x="15438" y="340"/>
                </a:cubicBezTo>
                <a:cubicBezTo>
                  <a:pt x="15562" y="181"/>
                  <a:pt x="15702" y="0"/>
                  <a:pt x="15985" y="0"/>
                </a:cubicBezTo>
                <a:cubicBezTo>
                  <a:pt x="16268" y="0"/>
                  <a:pt x="16409" y="181"/>
                  <a:pt x="16533" y="340"/>
                </a:cubicBezTo>
                <a:cubicBezTo>
                  <a:pt x="16660" y="504"/>
                  <a:pt x="16747" y="603"/>
                  <a:pt x="16924" y="603"/>
                </a:cubicBezTo>
                <a:lnTo>
                  <a:pt x="16924" y="804"/>
                </a:lnTo>
                <a:cubicBezTo>
                  <a:pt x="16641" y="804"/>
                  <a:pt x="16500" y="623"/>
                  <a:pt x="16376" y="463"/>
                </a:cubicBezTo>
                <a:cubicBezTo>
                  <a:pt x="16249" y="301"/>
                  <a:pt x="16162" y="200"/>
                  <a:pt x="15985" y="200"/>
                </a:cubicBezTo>
                <a:cubicBezTo>
                  <a:pt x="15808" y="200"/>
                  <a:pt x="15721" y="301"/>
                  <a:pt x="15595" y="463"/>
                </a:cubicBezTo>
                <a:cubicBezTo>
                  <a:pt x="15471" y="623"/>
                  <a:pt x="15330" y="804"/>
                  <a:pt x="15047" y="804"/>
                </a:cubicBezTo>
                <a:cubicBezTo>
                  <a:pt x="14764" y="804"/>
                  <a:pt x="14623" y="623"/>
                  <a:pt x="14499" y="463"/>
                </a:cubicBezTo>
                <a:cubicBezTo>
                  <a:pt x="14372" y="301"/>
                  <a:pt x="14285" y="200"/>
                  <a:pt x="14108" y="200"/>
                </a:cubicBezTo>
                <a:cubicBezTo>
                  <a:pt x="13931" y="200"/>
                  <a:pt x="13844" y="301"/>
                  <a:pt x="13718" y="463"/>
                </a:cubicBezTo>
                <a:cubicBezTo>
                  <a:pt x="13594" y="623"/>
                  <a:pt x="13453" y="804"/>
                  <a:pt x="13170" y="804"/>
                </a:cubicBezTo>
                <a:cubicBezTo>
                  <a:pt x="12887" y="804"/>
                  <a:pt x="12746" y="623"/>
                  <a:pt x="12622" y="463"/>
                </a:cubicBezTo>
                <a:cubicBezTo>
                  <a:pt x="12495" y="301"/>
                  <a:pt x="12408" y="200"/>
                  <a:pt x="12231" y="200"/>
                </a:cubicBezTo>
                <a:cubicBezTo>
                  <a:pt x="12054" y="200"/>
                  <a:pt x="11967" y="301"/>
                  <a:pt x="11841" y="463"/>
                </a:cubicBezTo>
                <a:cubicBezTo>
                  <a:pt x="11717" y="623"/>
                  <a:pt x="11576" y="804"/>
                  <a:pt x="11293" y="804"/>
                </a:cubicBezTo>
                <a:cubicBezTo>
                  <a:pt x="11009" y="804"/>
                  <a:pt x="10869" y="623"/>
                  <a:pt x="10745" y="463"/>
                </a:cubicBezTo>
                <a:cubicBezTo>
                  <a:pt x="10618" y="301"/>
                  <a:pt x="10531" y="200"/>
                  <a:pt x="10354" y="200"/>
                </a:cubicBezTo>
                <a:cubicBezTo>
                  <a:pt x="10177" y="200"/>
                  <a:pt x="10090" y="301"/>
                  <a:pt x="9964" y="463"/>
                </a:cubicBezTo>
                <a:cubicBezTo>
                  <a:pt x="9840" y="623"/>
                  <a:pt x="9699" y="804"/>
                  <a:pt x="9415" y="804"/>
                </a:cubicBezTo>
                <a:cubicBezTo>
                  <a:pt x="9132" y="804"/>
                  <a:pt x="8992" y="623"/>
                  <a:pt x="8868" y="463"/>
                </a:cubicBezTo>
                <a:cubicBezTo>
                  <a:pt x="8740" y="301"/>
                  <a:pt x="8654" y="200"/>
                  <a:pt x="8477" y="200"/>
                </a:cubicBezTo>
                <a:cubicBezTo>
                  <a:pt x="8300" y="200"/>
                  <a:pt x="8213" y="301"/>
                  <a:pt x="8086" y="463"/>
                </a:cubicBezTo>
                <a:cubicBezTo>
                  <a:pt x="7963" y="623"/>
                  <a:pt x="7822" y="804"/>
                  <a:pt x="7538" y="804"/>
                </a:cubicBezTo>
                <a:cubicBezTo>
                  <a:pt x="7255" y="804"/>
                  <a:pt x="7115" y="623"/>
                  <a:pt x="6991" y="463"/>
                </a:cubicBezTo>
                <a:cubicBezTo>
                  <a:pt x="6864" y="301"/>
                  <a:pt x="6777" y="200"/>
                  <a:pt x="6600" y="200"/>
                </a:cubicBezTo>
                <a:cubicBezTo>
                  <a:pt x="6423" y="200"/>
                  <a:pt x="6336" y="301"/>
                  <a:pt x="6210" y="463"/>
                </a:cubicBezTo>
                <a:cubicBezTo>
                  <a:pt x="6086" y="623"/>
                  <a:pt x="5945" y="804"/>
                  <a:pt x="5661" y="804"/>
                </a:cubicBezTo>
                <a:cubicBezTo>
                  <a:pt x="5378" y="804"/>
                  <a:pt x="5238" y="623"/>
                  <a:pt x="5114" y="463"/>
                </a:cubicBezTo>
                <a:cubicBezTo>
                  <a:pt x="4986" y="301"/>
                  <a:pt x="4899" y="200"/>
                  <a:pt x="4722" y="200"/>
                </a:cubicBezTo>
                <a:cubicBezTo>
                  <a:pt x="4545" y="200"/>
                  <a:pt x="4458" y="301"/>
                  <a:pt x="4332" y="463"/>
                </a:cubicBezTo>
                <a:cubicBezTo>
                  <a:pt x="4208" y="623"/>
                  <a:pt x="4067" y="804"/>
                  <a:pt x="3783" y="804"/>
                </a:cubicBezTo>
                <a:cubicBezTo>
                  <a:pt x="3500" y="804"/>
                  <a:pt x="3360" y="623"/>
                  <a:pt x="3236" y="463"/>
                </a:cubicBezTo>
                <a:cubicBezTo>
                  <a:pt x="3108" y="301"/>
                  <a:pt x="3021" y="200"/>
                  <a:pt x="2844" y="200"/>
                </a:cubicBezTo>
                <a:cubicBezTo>
                  <a:pt x="2667" y="200"/>
                  <a:pt x="2580" y="301"/>
                  <a:pt x="2453" y="463"/>
                </a:cubicBezTo>
                <a:cubicBezTo>
                  <a:pt x="2329" y="623"/>
                  <a:pt x="2188" y="804"/>
                  <a:pt x="1905" y="804"/>
                </a:cubicBezTo>
                <a:lnTo>
                  <a:pt x="1905" y="603"/>
                </a:lnTo>
                <a:cubicBezTo>
                  <a:pt x="2082" y="603"/>
                  <a:pt x="2169" y="504"/>
                  <a:pt x="2296" y="340"/>
                </a:cubicBezTo>
                <a:cubicBezTo>
                  <a:pt x="2420" y="181"/>
                  <a:pt x="2561" y="0"/>
                  <a:pt x="2844" y="0"/>
                </a:cubicBezTo>
                <a:moveTo>
                  <a:pt x="939" y="841"/>
                </a:moveTo>
                <a:cubicBezTo>
                  <a:pt x="1223" y="841"/>
                  <a:pt x="1363" y="1021"/>
                  <a:pt x="1487" y="1181"/>
                </a:cubicBezTo>
                <a:cubicBezTo>
                  <a:pt x="1615" y="1345"/>
                  <a:pt x="1702" y="1444"/>
                  <a:pt x="1879" y="1444"/>
                </a:cubicBezTo>
                <a:cubicBezTo>
                  <a:pt x="2056" y="1444"/>
                  <a:pt x="2143" y="1345"/>
                  <a:pt x="2269" y="1181"/>
                </a:cubicBezTo>
                <a:cubicBezTo>
                  <a:pt x="2393" y="1021"/>
                  <a:pt x="2534" y="841"/>
                  <a:pt x="2817" y="841"/>
                </a:cubicBezTo>
                <a:cubicBezTo>
                  <a:pt x="3101" y="841"/>
                  <a:pt x="3241" y="1021"/>
                  <a:pt x="3365" y="1181"/>
                </a:cubicBezTo>
                <a:cubicBezTo>
                  <a:pt x="3493" y="1345"/>
                  <a:pt x="3579" y="1444"/>
                  <a:pt x="3756" y="1444"/>
                </a:cubicBezTo>
                <a:cubicBezTo>
                  <a:pt x="3934" y="1444"/>
                  <a:pt x="4020" y="1345"/>
                  <a:pt x="4147" y="1181"/>
                </a:cubicBezTo>
                <a:cubicBezTo>
                  <a:pt x="4271" y="1021"/>
                  <a:pt x="4412" y="841"/>
                  <a:pt x="4695" y="841"/>
                </a:cubicBezTo>
                <a:cubicBezTo>
                  <a:pt x="4978" y="841"/>
                  <a:pt x="5118" y="1021"/>
                  <a:pt x="5242" y="1181"/>
                </a:cubicBezTo>
                <a:cubicBezTo>
                  <a:pt x="5370" y="1345"/>
                  <a:pt x="5457" y="1444"/>
                  <a:pt x="5634" y="1444"/>
                </a:cubicBezTo>
                <a:cubicBezTo>
                  <a:pt x="5811" y="1444"/>
                  <a:pt x="5897" y="1345"/>
                  <a:pt x="6024" y="1181"/>
                </a:cubicBezTo>
                <a:cubicBezTo>
                  <a:pt x="6148" y="1021"/>
                  <a:pt x="6288" y="840"/>
                  <a:pt x="6572" y="840"/>
                </a:cubicBezTo>
                <a:cubicBezTo>
                  <a:pt x="6855" y="840"/>
                  <a:pt x="6995" y="1021"/>
                  <a:pt x="7119" y="1181"/>
                </a:cubicBezTo>
                <a:cubicBezTo>
                  <a:pt x="7247" y="1344"/>
                  <a:pt x="7334" y="1444"/>
                  <a:pt x="7511" y="1444"/>
                </a:cubicBezTo>
                <a:cubicBezTo>
                  <a:pt x="7688" y="1444"/>
                  <a:pt x="7774" y="1344"/>
                  <a:pt x="7901" y="1181"/>
                </a:cubicBezTo>
                <a:cubicBezTo>
                  <a:pt x="8025" y="1021"/>
                  <a:pt x="8166" y="840"/>
                  <a:pt x="8449" y="840"/>
                </a:cubicBezTo>
                <a:cubicBezTo>
                  <a:pt x="8732" y="840"/>
                  <a:pt x="8872" y="1021"/>
                  <a:pt x="8996" y="1181"/>
                </a:cubicBezTo>
                <a:cubicBezTo>
                  <a:pt x="9124" y="1344"/>
                  <a:pt x="9211" y="1444"/>
                  <a:pt x="9388" y="1444"/>
                </a:cubicBezTo>
                <a:cubicBezTo>
                  <a:pt x="9565" y="1444"/>
                  <a:pt x="9652" y="1344"/>
                  <a:pt x="9778" y="1181"/>
                </a:cubicBezTo>
                <a:cubicBezTo>
                  <a:pt x="9902" y="1021"/>
                  <a:pt x="10043" y="840"/>
                  <a:pt x="10327" y="840"/>
                </a:cubicBezTo>
                <a:cubicBezTo>
                  <a:pt x="10610" y="840"/>
                  <a:pt x="10750" y="1021"/>
                  <a:pt x="10874" y="1181"/>
                </a:cubicBezTo>
                <a:cubicBezTo>
                  <a:pt x="11001" y="1344"/>
                  <a:pt x="11088" y="1444"/>
                  <a:pt x="11265" y="1444"/>
                </a:cubicBezTo>
                <a:cubicBezTo>
                  <a:pt x="11442" y="1444"/>
                  <a:pt x="11529" y="1344"/>
                  <a:pt x="11655" y="1181"/>
                </a:cubicBezTo>
                <a:cubicBezTo>
                  <a:pt x="11779" y="1021"/>
                  <a:pt x="11920" y="840"/>
                  <a:pt x="12203" y="840"/>
                </a:cubicBezTo>
                <a:cubicBezTo>
                  <a:pt x="12487" y="840"/>
                  <a:pt x="12627" y="1021"/>
                  <a:pt x="12751" y="1181"/>
                </a:cubicBezTo>
                <a:cubicBezTo>
                  <a:pt x="12878" y="1344"/>
                  <a:pt x="12965" y="1444"/>
                  <a:pt x="13142" y="1444"/>
                </a:cubicBezTo>
                <a:cubicBezTo>
                  <a:pt x="13319" y="1444"/>
                  <a:pt x="13406" y="1344"/>
                  <a:pt x="13532" y="1181"/>
                </a:cubicBezTo>
                <a:cubicBezTo>
                  <a:pt x="13656" y="1021"/>
                  <a:pt x="13797" y="840"/>
                  <a:pt x="14080" y="840"/>
                </a:cubicBezTo>
                <a:cubicBezTo>
                  <a:pt x="14364" y="840"/>
                  <a:pt x="14504" y="1021"/>
                  <a:pt x="14628" y="1181"/>
                </a:cubicBezTo>
                <a:cubicBezTo>
                  <a:pt x="14755" y="1344"/>
                  <a:pt x="14842" y="1444"/>
                  <a:pt x="15018" y="1444"/>
                </a:cubicBezTo>
                <a:lnTo>
                  <a:pt x="15018" y="1644"/>
                </a:lnTo>
                <a:cubicBezTo>
                  <a:pt x="14735" y="1644"/>
                  <a:pt x="14594" y="1463"/>
                  <a:pt x="14470" y="1304"/>
                </a:cubicBezTo>
                <a:cubicBezTo>
                  <a:pt x="14344" y="1141"/>
                  <a:pt x="14257" y="1041"/>
                  <a:pt x="14081" y="1041"/>
                </a:cubicBezTo>
                <a:cubicBezTo>
                  <a:pt x="13904" y="1041"/>
                  <a:pt x="13817" y="1142"/>
                  <a:pt x="13689" y="1304"/>
                </a:cubicBezTo>
                <a:cubicBezTo>
                  <a:pt x="13565" y="1464"/>
                  <a:pt x="13425" y="1645"/>
                  <a:pt x="13142" y="1645"/>
                </a:cubicBezTo>
                <a:cubicBezTo>
                  <a:pt x="12858" y="1645"/>
                  <a:pt x="12718" y="1464"/>
                  <a:pt x="12594" y="1304"/>
                </a:cubicBezTo>
                <a:cubicBezTo>
                  <a:pt x="12467" y="1142"/>
                  <a:pt x="12380" y="1041"/>
                  <a:pt x="12203" y="1041"/>
                </a:cubicBezTo>
                <a:cubicBezTo>
                  <a:pt x="12026" y="1041"/>
                  <a:pt x="11940" y="1142"/>
                  <a:pt x="11812" y="1304"/>
                </a:cubicBezTo>
                <a:cubicBezTo>
                  <a:pt x="11688" y="1464"/>
                  <a:pt x="11548" y="1645"/>
                  <a:pt x="11265" y="1645"/>
                </a:cubicBezTo>
                <a:cubicBezTo>
                  <a:pt x="10981" y="1645"/>
                  <a:pt x="10841" y="1464"/>
                  <a:pt x="10717" y="1304"/>
                </a:cubicBezTo>
                <a:cubicBezTo>
                  <a:pt x="10590" y="1142"/>
                  <a:pt x="10503" y="1041"/>
                  <a:pt x="10326" y="1041"/>
                </a:cubicBezTo>
                <a:cubicBezTo>
                  <a:pt x="10150" y="1041"/>
                  <a:pt x="10063" y="1142"/>
                  <a:pt x="9935" y="1304"/>
                </a:cubicBezTo>
                <a:cubicBezTo>
                  <a:pt x="9811" y="1464"/>
                  <a:pt x="9671" y="1645"/>
                  <a:pt x="9388" y="1645"/>
                </a:cubicBezTo>
                <a:cubicBezTo>
                  <a:pt x="9105" y="1645"/>
                  <a:pt x="8963" y="1464"/>
                  <a:pt x="8839" y="1304"/>
                </a:cubicBezTo>
                <a:cubicBezTo>
                  <a:pt x="8713" y="1142"/>
                  <a:pt x="8626" y="1041"/>
                  <a:pt x="8449" y="1041"/>
                </a:cubicBezTo>
                <a:cubicBezTo>
                  <a:pt x="8272" y="1041"/>
                  <a:pt x="8185" y="1142"/>
                  <a:pt x="8058" y="1304"/>
                </a:cubicBezTo>
                <a:cubicBezTo>
                  <a:pt x="7934" y="1464"/>
                  <a:pt x="7794" y="1645"/>
                  <a:pt x="7511" y="1645"/>
                </a:cubicBezTo>
                <a:cubicBezTo>
                  <a:pt x="7227" y="1645"/>
                  <a:pt x="7086" y="1464"/>
                  <a:pt x="6962" y="1304"/>
                </a:cubicBezTo>
                <a:cubicBezTo>
                  <a:pt x="6836" y="1142"/>
                  <a:pt x="6749" y="1041"/>
                  <a:pt x="6572" y="1041"/>
                </a:cubicBezTo>
                <a:cubicBezTo>
                  <a:pt x="6395" y="1041"/>
                  <a:pt x="6308" y="1142"/>
                  <a:pt x="6181" y="1304"/>
                </a:cubicBezTo>
                <a:cubicBezTo>
                  <a:pt x="6057" y="1464"/>
                  <a:pt x="5916" y="1645"/>
                  <a:pt x="5634" y="1645"/>
                </a:cubicBezTo>
                <a:cubicBezTo>
                  <a:pt x="5350" y="1645"/>
                  <a:pt x="5209" y="1464"/>
                  <a:pt x="5085" y="1304"/>
                </a:cubicBezTo>
                <a:cubicBezTo>
                  <a:pt x="4959" y="1142"/>
                  <a:pt x="4872" y="1041"/>
                  <a:pt x="4695" y="1041"/>
                </a:cubicBezTo>
                <a:cubicBezTo>
                  <a:pt x="4518" y="1041"/>
                  <a:pt x="4431" y="1142"/>
                  <a:pt x="4304" y="1304"/>
                </a:cubicBezTo>
                <a:cubicBezTo>
                  <a:pt x="4180" y="1464"/>
                  <a:pt x="4039" y="1645"/>
                  <a:pt x="3756" y="1645"/>
                </a:cubicBezTo>
                <a:cubicBezTo>
                  <a:pt x="3473" y="1645"/>
                  <a:pt x="3332" y="1464"/>
                  <a:pt x="3208" y="1304"/>
                </a:cubicBezTo>
                <a:cubicBezTo>
                  <a:pt x="3081" y="1142"/>
                  <a:pt x="2994" y="1041"/>
                  <a:pt x="2817" y="1041"/>
                </a:cubicBezTo>
                <a:cubicBezTo>
                  <a:pt x="2640" y="1041"/>
                  <a:pt x="2553" y="1142"/>
                  <a:pt x="2426" y="1304"/>
                </a:cubicBezTo>
                <a:cubicBezTo>
                  <a:pt x="2302" y="1464"/>
                  <a:pt x="2162" y="1645"/>
                  <a:pt x="1879" y="1645"/>
                </a:cubicBezTo>
                <a:cubicBezTo>
                  <a:pt x="1595" y="1645"/>
                  <a:pt x="1454" y="1464"/>
                  <a:pt x="1330" y="1305"/>
                </a:cubicBezTo>
                <a:cubicBezTo>
                  <a:pt x="1203" y="1142"/>
                  <a:pt x="1116" y="1041"/>
                  <a:pt x="939" y="1041"/>
                </a:cubicBezTo>
                <a:cubicBezTo>
                  <a:pt x="762" y="1041"/>
                  <a:pt x="675" y="1142"/>
                  <a:pt x="548" y="1304"/>
                </a:cubicBezTo>
                <a:cubicBezTo>
                  <a:pt x="424" y="1464"/>
                  <a:pt x="283" y="1645"/>
                  <a:pt x="0" y="1645"/>
                </a:cubicBezTo>
                <a:lnTo>
                  <a:pt x="0" y="1444"/>
                </a:lnTo>
                <a:cubicBezTo>
                  <a:pt x="177" y="1444"/>
                  <a:pt x="264" y="1345"/>
                  <a:pt x="390" y="1181"/>
                </a:cubicBezTo>
                <a:cubicBezTo>
                  <a:pt x="515" y="1021"/>
                  <a:pt x="656" y="841"/>
                  <a:pt x="939" y="84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 name="Google Shape;90;p15"/>
          <p:cNvSpPr txBox="1">
            <a:spLocks noGrp="1"/>
          </p:cNvSpPr>
          <p:nvPr>
            <p:ph type="title"/>
          </p:nvPr>
        </p:nvSpPr>
        <p:spPr>
          <a:xfrm>
            <a:off x="720000" y="960088"/>
            <a:ext cx="3519600" cy="2296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 name="Google Shape;91;p15"/>
          <p:cNvSpPr txBox="1">
            <a:spLocks noGrp="1"/>
          </p:cNvSpPr>
          <p:nvPr>
            <p:ph type="subTitle" idx="1"/>
          </p:nvPr>
        </p:nvSpPr>
        <p:spPr>
          <a:xfrm>
            <a:off x="720000" y="3256138"/>
            <a:ext cx="3519600" cy="927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5"/>
          <p:cNvSpPr>
            <a:spLocks noGrp="1"/>
          </p:cNvSpPr>
          <p:nvPr>
            <p:ph type="pic" idx="2"/>
          </p:nvPr>
        </p:nvSpPr>
        <p:spPr>
          <a:xfrm>
            <a:off x="4872700" y="533875"/>
            <a:ext cx="3558000" cy="4075800"/>
          </a:xfrm>
          <a:prstGeom prst="roundRect">
            <a:avLst>
              <a:gd name="adj" fmla="val 16667"/>
            </a:avLst>
          </a:prstGeom>
          <a:noFill/>
          <a:ln>
            <a:noFill/>
          </a:ln>
        </p:spPr>
      </p:sp>
    </p:spTree>
    <p:extLst>
      <p:ext uri="{BB962C8B-B14F-4D97-AF65-F5344CB8AC3E}">
        <p14:creationId xmlns:p14="http://schemas.microsoft.com/office/powerpoint/2010/main" val="2693692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Encode Sans"/>
              <a:buNone/>
              <a:defRPr sz="3500" b="1">
                <a:solidFill>
                  <a:schemeClr val="dk1"/>
                </a:solidFill>
                <a:latin typeface="Encode Sans"/>
                <a:ea typeface="Encode Sans"/>
                <a:cs typeface="Encode Sans"/>
                <a:sym typeface="Encode Sa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74" r:id="rId4"/>
    <p:sldLayoutId id="2147483675" r:id="rId5"/>
    <p:sldLayoutId id="2147483680" r:id="rId6"/>
    <p:sldLayoutId id="2147483681" r:id="rId7"/>
    <p:sldLayoutId id="2147483686" r:id="rId8"/>
    <p:sldLayoutId id="2147483687" r:id="rId9"/>
    <p:sldLayoutId id="214748368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AbdullahArdhi"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twitter.com/jokowiofc"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ctrTitle"/>
          </p:nvPr>
        </p:nvSpPr>
        <p:spPr>
          <a:xfrm>
            <a:off x="713225" y="1303200"/>
            <a:ext cx="4997100" cy="20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Recurrent Neural Network &amp; Cossine Simmilarity</a:t>
            </a:r>
            <a:br>
              <a:rPr lang="en" sz="2800" dirty="0"/>
            </a:br>
            <a:r>
              <a:rPr lang="en" sz="2000" b="0" dirty="0"/>
              <a:t>For sentiment clasification and buzzer analysis</a:t>
            </a:r>
            <a:endParaRPr sz="1400" b="0" dirty="0"/>
          </a:p>
        </p:txBody>
      </p:sp>
      <p:pic>
        <p:nvPicPr>
          <p:cNvPr id="204" name="Google Shape;204;p33"/>
          <p:cNvPicPr preferRelativeResize="0">
            <a:picLocks noGrp="1"/>
          </p:cNvPicPr>
          <p:nvPr>
            <p:ph type="pic" idx="2"/>
          </p:nvPr>
        </p:nvPicPr>
        <p:blipFill rotWithShape="1">
          <a:blip r:embed="rId3"/>
          <a:srcRect l="1504" t="-159" r="58140" b="159"/>
          <a:stretch/>
        </p:blipFill>
        <p:spPr>
          <a:xfrm>
            <a:off x="6243900" y="533106"/>
            <a:ext cx="2187000" cy="4064400"/>
          </a:xfrm>
          <a:prstGeom prst="roundRect">
            <a:avLst>
              <a:gd name="adj" fmla="val 16667"/>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6" name="Google Shape;435;p51">
            <a:extLst>
              <a:ext uri="{FF2B5EF4-FFF2-40B4-BE49-F238E27FC236}">
                <a16:creationId xmlns:a16="http://schemas.microsoft.com/office/drawing/2014/main" id="{FBC3BE89-24B4-4498-A930-C2D269EDA2EB}"/>
              </a:ext>
            </a:extLst>
          </p:cNvPr>
          <p:cNvSpPr txBox="1">
            <a:spLocks noGrp="1"/>
          </p:cNvSpPr>
          <p:nvPr>
            <p:ph type="title"/>
          </p:nvPr>
        </p:nvSpPr>
        <p:spPr>
          <a:xfrm>
            <a:off x="1432904" y="181744"/>
            <a:ext cx="5967121" cy="45988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dirty="0" err="1"/>
              <a:t>Penerapan</a:t>
            </a:r>
            <a:r>
              <a:rPr lang="en-US" sz="2400" dirty="0"/>
              <a:t> pada data </a:t>
            </a:r>
            <a:r>
              <a:rPr lang="en-US" sz="2400" dirty="0" err="1"/>
              <a:t>hasil</a:t>
            </a:r>
            <a:r>
              <a:rPr lang="en-US" sz="2400" dirty="0"/>
              <a:t> scraping</a:t>
            </a:r>
            <a:endParaRPr sz="2400" dirty="0"/>
          </a:p>
        </p:txBody>
      </p:sp>
      <p:pic>
        <p:nvPicPr>
          <p:cNvPr id="3074" name="Picture 2">
            <a:extLst>
              <a:ext uri="{FF2B5EF4-FFF2-40B4-BE49-F238E27FC236}">
                <a16:creationId xmlns:a16="http://schemas.microsoft.com/office/drawing/2014/main" id="{E936E07F-FDC7-E75A-D84E-8B0C6F078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39" y="1037916"/>
            <a:ext cx="4081757" cy="276716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35;p51">
            <a:extLst>
              <a:ext uri="{FF2B5EF4-FFF2-40B4-BE49-F238E27FC236}">
                <a16:creationId xmlns:a16="http://schemas.microsoft.com/office/drawing/2014/main" id="{5F2C64F8-D250-AD61-878F-F93C8FCD7AD8}"/>
              </a:ext>
            </a:extLst>
          </p:cNvPr>
          <p:cNvSpPr txBox="1">
            <a:spLocks/>
          </p:cNvSpPr>
          <p:nvPr/>
        </p:nvSpPr>
        <p:spPr>
          <a:xfrm>
            <a:off x="989330" y="3768118"/>
            <a:ext cx="2582130" cy="2994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Encode Sans"/>
              <a:buNone/>
              <a:defRPr sz="35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ID" sz="1400" b="0" dirty="0" err="1"/>
              <a:t>Negatif</a:t>
            </a:r>
            <a:endParaRPr lang="en-ID" sz="1400" b="0" dirty="0"/>
          </a:p>
        </p:txBody>
      </p:sp>
      <p:pic>
        <p:nvPicPr>
          <p:cNvPr id="7" name="Picture 2">
            <a:extLst>
              <a:ext uri="{FF2B5EF4-FFF2-40B4-BE49-F238E27FC236}">
                <a16:creationId xmlns:a16="http://schemas.microsoft.com/office/drawing/2014/main" id="{135F08FE-75B5-6F8B-177C-C4993FA6E9BF}"/>
              </a:ext>
            </a:extLst>
          </p:cNvPr>
          <p:cNvPicPr>
            <a:picLocks noChangeAspect="1" noChangeArrowheads="1"/>
          </p:cNvPicPr>
          <p:nvPr/>
        </p:nvPicPr>
        <p:blipFill>
          <a:blip r:embed="rId4"/>
          <a:srcRect/>
          <a:stretch/>
        </p:blipFill>
        <p:spPr bwMode="auto">
          <a:xfrm>
            <a:off x="4869504" y="1037916"/>
            <a:ext cx="3988204" cy="2703748"/>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435;p51">
            <a:extLst>
              <a:ext uri="{FF2B5EF4-FFF2-40B4-BE49-F238E27FC236}">
                <a16:creationId xmlns:a16="http://schemas.microsoft.com/office/drawing/2014/main" id="{F2F96487-BA88-E0B2-D06E-C0D1081C54B9}"/>
              </a:ext>
            </a:extLst>
          </p:cNvPr>
          <p:cNvSpPr txBox="1">
            <a:spLocks/>
          </p:cNvSpPr>
          <p:nvPr/>
        </p:nvSpPr>
        <p:spPr>
          <a:xfrm>
            <a:off x="5572541" y="3778471"/>
            <a:ext cx="2582130" cy="2994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Encode Sans"/>
              <a:buNone/>
              <a:defRPr sz="35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ID" sz="1400" b="0" dirty="0" err="1"/>
              <a:t>Positif</a:t>
            </a:r>
            <a:endParaRPr lang="en-ID" sz="1400" b="0" dirty="0"/>
          </a:p>
        </p:txBody>
      </p:sp>
    </p:spTree>
    <p:extLst>
      <p:ext uri="{BB962C8B-B14F-4D97-AF65-F5344CB8AC3E}">
        <p14:creationId xmlns:p14="http://schemas.microsoft.com/office/powerpoint/2010/main" val="2942547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7"/>
          <p:cNvPicPr preferRelativeResize="0"/>
          <p:nvPr/>
        </p:nvPicPr>
        <p:blipFill>
          <a:blip r:embed="rId3">
            <a:alphaModFix/>
          </a:blip>
          <a:stretch>
            <a:fillRect/>
          </a:stretch>
        </p:blipFill>
        <p:spPr>
          <a:xfrm rot="7537606">
            <a:off x="4264931" y="228252"/>
            <a:ext cx="2224805" cy="1877703"/>
          </a:xfrm>
          <a:prstGeom prst="rect">
            <a:avLst/>
          </a:prstGeom>
          <a:noFill/>
          <a:ln>
            <a:noFill/>
          </a:ln>
        </p:spPr>
      </p:pic>
      <p:pic>
        <p:nvPicPr>
          <p:cNvPr id="381" name="Google Shape;381;p47"/>
          <p:cNvPicPr preferRelativeResize="0"/>
          <p:nvPr/>
        </p:nvPicPr>
        <p:blipFill>
          <a:blip r:embed="rId3">
            <a:alphaModFix/>
          </a:blip>
          <a:stretch>
            <a:fillRect/>
          </a:stretch>
        </p:blipFill>
        <p:spPr>
          <a:xfrm rot="-4722839">
            <a:off x="7189109" y="3200052"/>
            <a:ext cx="2224802" cy="1877701"/>
          </a:xfrm>
          <a:prstGeom prst="rect">
            <a:avLst/>
          </a:prstGeom>
          <a:noFill/>
          <a:ln>
            <a:noFill/>
          </a:ln>
        </p:spPr>
      </p:pic>
      <p:pic>
        <p:nvPicPr>
          <p:cNvPr id="382" name="Google Shape;382;p47"/>
          <p:cNvPicPr preferRelativeResize="0">
            <a:picLocks noGrp="1"/>
          </p:cNvPicPr>
          <p:nvPr>
            <p:ph type="pic" idx="2"/>
          </p:nvPr>
        </p:nvPicPr>
        <p:blipFill rotWithShape="1">
          <a:blip r:embed="rId4"/>
          <a:srcRect l="25448" r="25448"/>
          <a:stretch/>
        </p:blipFill>
        <p:spPr>
          <a:xfrm>
            <a:off x="4872700" y="533875"/>
            <a:ext cx="3558000" cy="4075800"/>
          </a:xfrm>
          <a:prstGeom prst="roundRect">
            <a:avLst>
              <a:gd name="adj" fmla="val 16667"/>
            </a:avLst>
          </a:prstGeom>
        </p:spPr>
      </p:pic>
      <p:sp>
        <p:nvSpPr>
          <p:cNvPr id="383" name="Google Shape;383;p47"/>
          <p:cNvSpPr txBox="1">
            <a:spLocks noGrp="1"/>
          </p:cNvSpPr>
          <p:nvPr>
            <p:ph type="title"/>
          </p:nvPr>
        </p:nvSpPr>
        <p:spPr>
          <a:xfrm>
            <a:off x="720000" y="960088"/>
            <a:ext cx="3519600" cy="13231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Buzzer analysis</a:t>
            </a:r>
            <a:endParaRPr dirty="0"/>
          </a:p>
        </p:txBody>
      </p:sp>
      <p:sp>
        <p:nvSpPr>
          <p:cNvPr id="384" name="Google Shape;384;p47"/>
          <p:cNvSpPr txBox="1">
            <a:spLocks noGrp="1"/>
          </p:cNvSpPr>
          <p:nvPr>
            <p:ph type="subTitle" idx="1"/>
          </p:nvPr>
        </p:nvSpPr>
        <p:spPr>
          <a:xfrm>
            <a:off x="720000" y="2169942"/>
            <a:ext cx="3519600" cy="9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Buzzer pada kasus ini diidentifikasikan pada akun yang secara konsisten mendukung ide/gagasan tertetu secara konstan, dan cenderung tidak memiliki aktivitas layaknya akun pribadi</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5" name="Google Shape;435;p51"/>
          <p:cNvSpPr txBox="1">
            <a:spLocks noGrp="1"/>
          </p:cNvSpPr>
          <p:nvPr>
            <p:ph type="title"/>
          </p:nvPr>
        </p:nvSpPr>
        <p:spPr>
          <a:xfrm>
            <a:off x="541109" y="523408"/>
            <a:ext cx="3054016" cy="5947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2400" dirty="0"/>
              <a:t>Cosine Similarity</a:t>
            </a:r>
            <a:endParaRPr sz="2400" dirty="0"/>
          </a:p>
        </p:txBody>
      </p:sp>
      <p:sp>
        <p:nvSpPr>
          <p:cNvPr id="436" name="Google Shape;436;p51"/>
          <p:cNvSpPr txBox="1">
            <a:spLocks noGrp="1"/>
          </p:cNvSpPr>
          <p:nvPr>
            <p:ph type="subTitle" idx="1"/>
          </p:nvPr>
        </p:nvSpPr>
        <p:spPr>
          <a:xfrm>
            <a:off x="424875" y="3534364"/>
            <a:ext cx="8405086" cy="123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000" dirty="0"/>
              <a:t>Cosine Similarity </a:t>
            </a:r>
            <a:r>
              <a:rPr lang="en-US" sz="1000" dirty="0" err="1"/>
              <a:t>digunakan</a:t>
            </a:r>
            <a:r>
              <a:rPr lang="en-US" sz="1000" dirty="0"/>
              <a:t> </a:t>
            </a:r>
            <a:r>
              <a:rPr lang="en-US" sz="1000" dirty="0" err="1"/>
              <a:t>menghitung</a:t>
            </a:r>
            <a:r>
              <a:rPr lang="en-US" sz="1000" dirty="0"/>
              <a:t> </a:t>
            </a:r>
            <a:r>
              <a:rPr lang="en-US" sz="1000" dirty="0" err="1"/>
              <a:t>seberapai</a:t>
            </a:r>
            <a:r>
              <a:rPr lang="en-US" sz="1000" dirty="0"/>
              <a:t> </a:t>
            </a:r>
            <a:r>
              <a:rPr lang="en-US" sz="1000" dirty="0" err="1"/>
              <a:t>mirip</a:t>
            </a:r>
            <a:r>
              <a:rPr lang="en-US" sz="1000" dirty="0"/>
              <a:t> </a:t>
            </a:r>
            <a:r>
              <a:rPr lang="en-US" sz="1000" dirty="0" err="1"/>
              <a:t>sebuah</a:t>
            </a:r>
            <a:r>
              <a:rPr lang="en-US" sz="1000" dirty="0"/>
              <a:t> </a:t>
            </a:r>
            <a:r>
              <a:rPr lang="en-US" sz="1000" dirty="0" err="1"/>
              <a:t>kalimat</a:t>
            </a:r>
            <a:r>
              <a:rPr lang="en-US" sz="1000" dirty="0"/>
              <a:t> </a:t>
            </a:r>
            <a:r>
              <a:rPr lang="en-US" sz="1000" dirty="0" err="1"/>
              <a:t>dengan</a:t>
            </a:r>
            <a:r>
              <a:rPr lang="en-US" sz="1000" dirty="0"/>
              <a:t> </a:t>
            </a:r>
            <a:r>
              <a:rPr lang="en-US" sz="1000" dirty="0" err="1"/>
              <a:t>kalimat</a:t>
            </a:r>
            <a:r>
              <a:rPr lang="en-US" sz="1000" dirty="0"/>
              <a:t> </a:t>
            </a:r>
            <a:r>
              <a:rPr lang="en-US" sz="1000" dirty="0" err="1"/>
              <a:t>lainnya</a:t>
            </a:r>
            <a:r>
              <a:rPr lang="en-US" sz="1000" dirty="0"/>
              <a:t>. Dari </a:t>
            </a:r>
            <a:r>
              <a:rPr lang="en-US" sz="1000" dirty="0" err="1"/>
              <a:t>hasil</a:t>
            </a:r>
            <a:r>
              <a:rPr lang="en-US" sz="1000" dirty="0"/>
              <a:t> data </a:t>
            </a:r>
            <a:r>
              <a:rPr lang="en-US" sz="1000" dirty="0" err="1"/>
              <a:t>tersebut</a:t>
            </a:r>
            <a:r>
              <a:rPr lang="en-US" sz="1000" dirty="0"/>
              <a:t> </a:t>
            </a:r>
            <a:r>
              <a:rPr lang="en-US" sz="1000" dirty="0" err="1"/>
              <a:t>terdapat</a:t>
            </a:r>
            <a:r>
              <a:rPr lang="en-US" sz="1000" dirty="0"/>
              <a:t> 2 </a:t>
            </a:r>
            <a:r>
              <a:rPr lang="en-US" sz="1000" dirty="0" err="1"/>
              <a:t>akun</a:t>
            </a:r>
            <a:r>
              <a:rPr lang="en-US" sz="1000" dirty="0"/>
              <a:t> yang </a:t>
            </a:r>
            <a:r>
              <a:rPr lang="en-US" sz="1000" dirty="0" err="1"/>
              <a:t>memiliki</a:t>
            </a:r>
            <a:r>
              <a:rPr lang="en-US" sz="1000" dirty="0"/>
              <a:t> cosine similarity </a:t>
            </a:r>
            <a:r>
              <a:rPr lang="en-US" sz="1000" dirty="0" err="1"/>
              <a:t>cukup</a:t>
            </a:r>
            <a:r>
              <a:rPr lang="en-US" sz="1000" dirty="0"/>
              <a:t> </a:t>
            </a:r>
            <a:r>
              <a:rPr lang="en-US" sz="1000" dirty="0" err="1"/>
              <a:t>tinggi</a:t>
            </a:r>
            <a:r>
              <a:rPr lang="en-US" sz="1000" dirty="0"/>
              <a:t>. </a:t>
            </a:r>
            <a:r>
              <a:rPr lang="en-US" sz="1000" dirty="0" err="1"/>
              <a:t>Yaitu</a:t>
            </a:r>
            <a:r>
              <a:rPr lang="en-US" sz="1000" dirty="0"/>
              <a:t> </a:t>
            </a:r>
            <a:r>
              <a:rPr lang="en-US" sz="1000" dirty="0" err="1"/>
              <a:t>akun</a:t>
            </a:r>
            <a:r>
              <a:rPr lang="en-US" sz="1000" dirty="0"/>
              <a:t> </a:t>
            </a:r>
            <a:r>
              <a:rPr lang="en-US" sz="1000" dirty="0" err="1">
                <a:hlinkClick r:id="rId3"/>
              </a:rPr>
              <a:t>AbdullaArdhi</a:t>
            </a:r>
            <a:r>
              <a:rPr lang="en-US" sz="1000" dirty="0"/>
              <a:t> dan </a:t>
            </a:r>
            <a:r>
              <a:rPr lang="en-US" sz="1000" dirty="0" err="1">
                <a:hlinkClick r:id="rId4"/>
              </a:rPr>
              <a:t>jokowiofc</a:t>
            </a:r>
            <a:r>
              <a:rPr lang="en-US" sz="1000" dirty="0"/>
              <a:t> </a:t>
            </a:r>
            <a:endParaRPr sz="1000" dirty="0"/>
          </a:p>
        </p:txBody>
      </p:sp>
      <p:pic>
        <p:nvPicPr>
          <p:cNvPr id="20" name="Picture 19">
            <a:extLst>
              <a:ext uri="{FF2B5EF4-FFF2-40B4-BE49-F238E27FC236}">
                <a16:creationId xmlns:a16="http://schemas.microsoft.com/office/drawing/2014/main" id="{00DC0E5D-AB3D-AAAC-C8B7-32F8B903D452}"/>
              </a:ext>
            </a:extLst>
          </p:cNvPr>
          <p:cNvPicPr>
            <a:picLocks noChangeAspect="1"/>
          </p:cNvPicPr>
          <p:nvPr/>
        </p:nvPicPr>
        <p:blipFill>
          <a:blip r:embed="rId5"/>
          <a:stretch>
            <a:fillRect/>
          </a:stretch>
        </p:blipFill>
        <p:spPr>
          <a:xfrm>
            <a:off x="424875" y="1312958"/>
            <a:ext cx="8405086" cy="2179292"/>
          </a:xfrm>
          <a:prstGeom prst="rect">
            <a:avLst/>
          </a:prstGeom>
        </p:spPr>
      </p:pic>
    </p:spTree>
    <p:extLst>
      <p:ext uri="{BB962C8B-B14F-4D97-AF65-F5344CB8AC3E}">
        <p14:creationId xmlns:p14="http://schemas.microsoft.com/office/powerpoint/2010/main" val="1899179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5" name="Google Shape;435;p51"/>
          <p:cNvSpPr txBox="1">
            <a:spLocks noGrp="1"/>
          </p:cNvSpPr>
          <p:nvPr>
            <p:ph type="title"/>
          </p:nvPr>
        </p:nvSpPr>
        <p:spPr>
          <a:xfrm>
            <a:off x="398574" y="223597"/>
            <a:ext cx="3209149" cy="123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Clustering</a:t>
            </a:r>
            <a:endParaRPr dirty="0"/>
          </a:p>
        </p:txBody>
      </p:sp>
      <p:sp>
        <p:nvSpPr>
          <p:cNvPr id="436" name="Google Shape;436;p51"/>
          <p:cNvSpPr txBox="1">
            <a:spLocks noGrp="1"/>
          </p:cNvSpPr>
          <p:nvPr>
            <p:ph type="subTitle" idx="1"/>
          </p:nvPr>
        </p:nvSpPr>
        <p:spPr>
          <a:xfrm>
            <a:off x="398574" y="1458972"/>
            <a:ext cx="3807665" cy="31739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Clustering adalah proses pengelompokan data berdasarkn data tertentu. Pada kasus ini saya menggunakan data followers dan umur akun. Data yang menarik adalah data bagian bawah kiri, yaitu akun dengan followers sdikit dan akun yang masih sangat muda. Clustering tidak dapat digunakan untuk mengklasifikasi kan buzzer namun dapat digunakan untuk memperkecil data yang ingin diperiksa.</a:t>
            </a:r>
          </a:p>
        </p:txBody>
      </p:sp>
      <p:pic>
        <p:nvPicPr>
          <p:cNvPr id="9" name="Picture 8">
            <a:extLst>
              <a:ext uri="{FF2B5EF4-FFF2-40B4-BE49-F238E27FC236}">
                <a16:creationId xmlns:a16="http://schemas.microsoft.com/office/drawing/2014/main" id="{A5938C11-A496-0682-DCEB-5F18F445CD65}"/>
              </a:ext>
            </a:extLst>
          </p:cNvPr>
          <p:cNvPicPr>
            <a:picLocks noChangeAspect="1"/>
          </p:cNvPicPr>
          <p:nvPr/>
        </p:nvPicPr>
        <p:blipFill>
          <a:blip r:embed="rId3"/>
          <a:stretch>
            <a:fillRect/>
          </a:stretch>
        </p:blipFill>
        <p:spPr>
          <a:xfrm>
            <a:off x="4435832" y="769274"/>
            <a:ext cx="4413554" cy="3287337"/>
          </a:xfrm>
          <a:prstGeom prst="rect">
            <a:avLst/>
          </a:prstGeom>
        </p:spPr>
      </p:pic>
      <p:sp>
        <p:nvSpPr>
          <p:cNvPr id="10" name="Speech Bubble: Rectangle 9">
            <a:extLst>
              <a:ext uri="{FF2B5EF4-FFF2-40B4-BE49-F238E27FC236}">
                <a16:creationId xmlns:a16="http://schemas.microsoft.com/office/drawing/2014/main" id="{0B3A42B6-8577-577B-007E-9A0D241675EF}"/>
              </a:ext>
            </a:extLst>
          </p:cNvPr>
          <p:cNvSpPr/>
          <p:nvPr/>
        </p:nvSpPr>
        <p:spPr>
          <a:xfrm>
            <a:off x="5218361" y="2571750"/>
            <a:ext cx="1424248" cy="306324"/>
          </a:xfrm>
          <a:prstGeom prst="wedgeRectCallout">
            <a:avLst>
              <a:gd name="adj1" fmla="val -46903"/>
              <a:gd name="adj2" fmla="val 26331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6 </a:t>
            </a:r>
            <a:r>
              <a:rPr lang="en-US" sz="1050" dirty="0" err="1">
                <a:solidFill>
                  <a:sysClr val="windowText" lastClr="000000"/>
                </a:solidFill>
              </a:rPr>
              <a:t>akun</a:t>
            </a:r>
            <a:r>
              <a:rPr lang="en-US" sz="1050" dirty="0">
                <a:solidFill>
                  <a:sysClr val="windowText" lastClr="000000"/>
                </a:solidFill>
              </a:rPr>
              <a:t> </a:t>
            </a:r>
            <a:r>
              <a:rPr lang="en-US" sz="1050" dirty="0" err="1">
                <a:solidFill>
                  <a:sysClr val="windowText" lastClr="000000"/>
                </a:solidFill>
              </a:rPr>
              <a:t>dicurigai</a:t>
            </a:r>
            <a:endParaRPr lang="en-ID" sz="1050" dirty="0">
              <a:solidFill>
                <a:sysClr val="windowText" lastClr="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5" name="Google Shape;435;p51"/>
          <p:cNvSpPr txBox="1">
            <a:spLocks noGrp="1"/>
          </p:cNvSpPr>
          <p:nvPr>
            <p:ph type="title"/>
          </p:nvPr>
        </p:nvSpPr>
        <p:spPr>
          <a:xfrm>
            <a:off x="398574" y="223597"/>
            <a:ext cx="3209149" cy="123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Buzzer analysis</a:t>
            </a:r>
            <a:endParaRPr sz="3200" dirty="0"/>
          </a:p>
        </p:txBody>
      </p:sp>
      <p:sp>
        <p:nvSpPr>
          <p:cNvPr id="436" name="Google Shape;436;p51"/>
          <p:cNvSpPr txBox="1">
            <a:spLocks noGrp="1"/>
          </p:cNvSpPr>
          <p:nvPr>
            <p:ph type="subTitle" idx="1"/>
          </p:nvPr>
        </p:nvSpPr>
        <p:spPr>
          <a:xfrm>
            <a:off x="398574" y="1458972"/>
            <a:ext cx="3807665" cy="31739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Dari data yang ditemukan, belum ada korelasi khusus antara jumlah followers dan umur akun yang menjadi ciri khusus buzzer</a:t>
            </a:r>
          </a:p>
        </p:txBody>
      </p:sp>
      <p:pic>
        <p:nvPicPr>
          <p:cNvPr id="3" name="Picture 2">
            <a:extLst>
              <a:ext uri="{FF2B5EF4-FFF2-40B4-BE49-F238E27FC236}">
                <a16:creationId xmlns:a16="http://schemas.microsoft.com/office/drawing/2014/main" id="{FE1AA9FF-4BFA-C2C6-6B9D-BA335161AE46}"/>
              </a:ext>
            </a:extLst>
          </p:cNvPr>
          <p:cNvPicPr>
            <a:picLocks noChangeAspect="1"/>
          </p:cNvPicPr>
          <p:nvPr/>
        </p:nvPicPr>
        <p:blipFill>
          <a:blip r:embed="rId3"/>
          <a:srcRect/>
          <a:stretch/>
        </p:blipFill>
        <p:spPr>
          <a:xfrm>
            <a:off x="4572000" y="1122650"/>
            <a:ext cx="4261374" cy="3173988"/>
          </a:xfrm>
          <a:prstGeom prst="rect">
            <a:avLst/>
          </a:prstGeom>
        </p:spPr>
      </p:pic>
    </p:spTree>
    <p:extLst>
      <p:ext uri="{BB962C8B-B14F-4D97-AF65-F5344CB8AC3E}">
        <p14:creationId xmlns:p14="http://schemas.microsoft.com/office/powerpoint/2010/main" val="3980280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lnSpc>
                <a:spcPct val="115000"/>
              </a:lnSpc>
              <a:spcBef>
                <a:spcPts val="1400"/>
              </a:spcBef>
              <a:spcAft>
                <a:spcPts val="400"/>
              </a:spcAft>
              <a:buNone/>
            </a:pPr>
            <a:r>
              <a:rPr lang="en" dirty="0">
                <a:solidFill>
                  <a:srgbClr val="000000"/>
                </a:solidFill>
              </a:rPr>
              <a:t>Improvement Plan</a:t>
            </a:r>
            <a:endParaRPr dirty="0"/>
          </a:p>
        </p:txBody>
      </p:sp>
      <p:sp>
        <p:nvSpPr>
          <p:cNvPr id="283" name="Google Shape;283;p41"/>
          <p:cNvSpPr txBox="1">
            <a:spLocks noGrp="1"/>
          </p:cNvSpPr>
          <p:nvPr>
            <p:ph type="subTitle" idx="1"/>
          </p:nvPr>
        </p:nvSpPr>
        <p:spPr>
          <a:xfrm>
            <a:off x="937625" y="2891244"/>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Melakukan analisa lebih dalam terhadapa cosine similarity semua post pada akun yang dicurigai. A</a:t>
            </a:r>
            <a:r>
              <a:rPr lang="en-ID" sz="1100" dirty="0"/>
              <a:t>k</a:t>
            </a:r>
            <a:r>
              <a:rPr lang="en" sz="1100" dirty="0"/>
              <a:t>un Buzzer cenderung membahas 1 hal secara terus menerus</a:t>
            </a:r>
            <a:endParaRPr sz="1100" dirty="0"/>
          </a:p>
        </p:txBody>
      </p:sp>
      <p:sp>
        <p:nvSpPr>
          <p:cNvPr id="284" name="Google Shape;284;p41"/>
          <p:cNvSpPr txBox="1">
            <a:spLocks noGrp="1"/>
          </p:cNvSpPr>
          <p:nvPr>
            <p:ph type="subTitle" idx="2"/>
          </p:nvPr>
        </p:nvSpPr>
        <p:spPr>
          <a:xfrm>
            <a:off x="3484347" y="2891244"/>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Ambil lebih banyak data untuk memeriksa cosine similarity</a:t>
            </a:r>
            <a:endParaRPr sz="1100" dirty="0"/>
          </a:p>
        </p:txBody>
      </p:sp>
      <p:sp>
        <p:nvSpPr>
          <p:cNvPr id="285" name="Google Shape;285;p41"/>
          <p:cNvSpPr txBox="1">
            <a:spLocks noGrp="1"/>
          </p:cNvSpPr>
          <p:nvPr>
            <p:ph type="subTitle" idx="3"/>
          </p:nvPr>
        </p:nvSpPr>
        <p:spPr>
          <a:xfrm>
            <a:off x="6031075" y="2891244"/>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Mengumpukan dataset akun yang sudah ditandai sebagai buzzer untuk menemukan Pola dan dapat digunakan pada achine learning</a:t>
            </a:r>
            <a:endParaRPr sz="1100" dirty="0"/>
          </a:p>
        </p:txBody>
      </p:sp>
      <p:sp>
        <p:nvSpPr>
          <p:cNvPr id="286" name="Google Shape;286;p41"/>
          <p:cNvSpPr txBox="1">
            <a:spLocks noGrp="1"/>
          </p:cNvSpPr>
          <p:nvPr>
            <p:ph type="subTitle" idx="4"/>
          </p:nvPr>
        </p:nvSpPr>
        <p:spPr>
          <a:xfrm>
            <a:off x="937625" y="2560940"/>
            <a:ext cx="21753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1200" dirty="0">
                <a:latin typeface="Encode Sans"/>
                <a:ea typeface="Encode Sans"/>
                <a:cs typeface="Encode Sans"/>
                <a:sym typeface="Encode Sans"/>
              </a:rPr>
              <a:t>P</a:t>
            </a:r>
            <a:r>
              <a:rPr lang="en" sz="1200" dirty="0">
                <a:latin typeface="Encode Sans"/>
                <a:ea typeface="Encode Sans"/>
                <a:cs typeface="Encode Sans"/>
                <a:sym typeface="Encode Sans"/>
              </a:rPr>
              <a:t>eriksa per profil</a:t>
            </a:r>
            <a:endParaRPr sz="1200" dirty="0">
              <a:latin typeface="Encode Sans"/>
              <a:ea typeface="Encode Sans"/>
              <a:cs typeface="Encode Sans"/>
              <a:sym typeface="Encode Sans"/>
            </a:endParaRPr>
          </a:p>
        </p:txBody>
      </p:sp>
      <p:sp>
        <p:nvSpPr>
          <p:cNvPr id="287" name="Google Shape;287;p41"/>
          <p:cNvSpPr txBox="1">
            <a:spLocks noGrp="1"/>
          </p:cNvSpPr>
          <p:nvPr>
            <p:ph type="subTitle" idx="5"/>
          </p:nvPr>
        </p:nvSpPr>
        <p:spPr>
          <a:xfrm>
            <a:off x="3484350" y="2560940"/>
            <a:ext cx="21753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Encode Sans"/>
                <a:ea typeface="Encode Sans"/>
                <a:cs typeface="Encode Sans"/>
                <a:sym typeface="Encode Sans"/>
              </a:rPr>
              <a:t>Ambil lebih banyak data</a:t>
            </a:r>
            <a:endParaRPr sz="1200" dirty="0">
              <a:latin typeface="Encode Sans"/>
              <a:ea typeface="Encode Sans"/>
              <a:cs typeface="Encode Sans"/>
              <a:sym typeface="Encode Sans"/>
            </a:endParaRPr>
          </a:p>
        </p:txBody>
      </p:sp>
      <p:sp>
        <p:nvSpPr>
          <p:cNvPr id="288" name="Google Shape;288;p41"/>
          <p:cNvSpPr txBox="1">
            <a:spLocks noGrp="1"/>
          </p:cNvSpPr>
          <p:nvPr>
            <p:ph type="subTitle" idx="6"/>
          </p:nvPr>
        </p:nvSpPr>
        <p:spPr>
          <a:xfrm>
            <a:off x="6031075" y="2560940"/>
            <a:ext cx="21753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1200" dirty="0">
                <a:latin typeface="Encode Sans"/>
                <a:ea typeface="Encode Sans"/>
                <a:cs typeface="Encode Sans"/>
                <a:sym typeface="Encode Sans"/>
              </a:rPr>
              <a:t>M</a:t>
            </a:r>
            <a:r>
              <a:rPr lang="en" sz="1200" dirty="0">
                <a:latin typeface="Encode Sans"/>
                <a:ea typeface="Encode Sans"/>
                <a:cs typeface="Encode Sans"/>
                <a:sym typeface="Encode Sans"/>
              </a:rPr>
              <a:t>engumpulkan dataset</a:t>
            </a:r>
            <a:endParaRPr sz="1200" dirty="0">
              <a:latin typeface="Encode Sans"/>
              <a:ea typeface="Encode Sans"/>
              <a:cs typeface="Encode Sans"/>
              <a:sym typeface="Encode Sans"/>
            </a:endParaRPr>
          </a:p>
        </p:txBody>
      </p:sp>
      <p:grpSp>
        <p:nvGrpSpPr>
          <p:cNvPr id="2" name="Google Shape;6327;p83">
            <a:extLst>
              <a:ext uri="{FF2B5EF4-FFF2-40B4-BE49-F238E27FC236}">
                <a16:creationId xmlns:a16="http://schemas.microsoft.com/office/drawing/2014/main" id="{654E486D-C2AE-1938-8D1C-0EB1B0567C0F}"/>
              </a:ext>
            </a:extLst>
          </p:cNvPr>
          <p:cNvGrpSpPr/>
          <p:nvPr/>
        </p:nvGrpSpPr>
        <p:grpSpPr>
          <a:xfrm>
            <a:off x="1807323" y="2091041"/>
            <a:ext cx="357225" cy="357366"/>
            <a:chOff x="-55987225" y="3591025"/>
            <a:chExt cx="317450" cy="317575"/>
          </a:xfrm>
          <a:solidFill>
            <a:schemeClr val="accent1"/>
          </a:solidFill>
        </p:grpSpPr>
        <p:sp>
          <p:nvSpPr>
            <p:cNvPr id="3" name="Google Shape;6328;p83">
              <a:extLst>
                <a:ext uri="{FF2B5EF4-FFF2-40B4-BE49-F238E27FC236}">
                  <a16:creationId xmlns:a16="http://schemas.microsoft.com/office/drawing/2014/main" id="{CA3E6F50-37A6-A584-744C-C61A5874FBFD}"/>
                </a:ext>
              </a:extLst>
            </p:cNvPr>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6329;p83">
              <a:extLst>
                <a:ext uri="{FF2B5EF4-FFF2-40B4-BE49-F238E27FC236}">
                  <a16:creationId xmlns:a16="http://schemas.microsoft.com/office/drawing/2014/main" id="{8DBB3D96-5DCA-7E1D-EDB5-B821D6BDAD57}"/>
                </a:ext>
              </a:extLst>
            </p:cNvPr>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6330;p83">
              <a:extLst>
                <a:ext uri="{FF2B5EF4-FFF2-40B4-BE49-F238E27FC236}">
                  <a16:creationId xmlns:a16="http://schemas.microsoft.com/office/drawing/2014/main" id="{CE23D61D-01D2-F159-83B9-D60466BDF4C2}"/>
                </a:ext>
              </a:extLst>
            </p:cNvPr>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6331;p83">
              <a:extLst>
                <a:ext uri="{FF2B5EF4-FFF2-40B4-BE49-F238E27FC236}">
                  <a16:creationId xmlns:a16="http://schemas.microsoft.com/office/drawing/2014/main" id="{71A33CD9-B09E-05D9-1C1C-9275D0A5C516}"/>
                </a:ext>
              </a:extLst>
            </p:cNvPr>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6332;p83">
              <a:extLst>
                <a:ext uri="{FF2B5EF4-FFF2-40B4-BE49-F238E27FC236}">
                  <a16:creationId xmlns:a16="http://schemas.microsoft.com/office/drawing/2014/main" id="{94AD0126-913F-D644-27EE-476199C45D61}"/>
                </a:ext>
              </a:extLst>
            </p:cNvPr>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8" name="Google Shape;6882;p84">
            <a:extLst>
              <a:ext uri="{FF2B5EF4-FFF2-40B4-BE49-F238E27FC236}">
                <a16:creationId xmlns:a16="http://schemas.microsoft.com/office/drawing/2014/main" id="{77714B2F-27C5-536E-9425-5D24F61F1119}"/>
              </a:ext>
            </a:extLst>
          </p:cNvPr>
          <p:cNvGrpSpPr/>
          <p:nvPr/>
        </p:nvGrpSpPr>
        <p:grpSpPr>
          <a:xfrm>
            <a:off x="4382782" y="2081018"/>
            <a:ext cx="312376" cy="357125"/>
            <a:chOff x="-47505300" y="3200500"/>
            <a:chExt cx="263875" cy="301675"/>
          </a:xfrm>
          <a:solidFill>
            <a:schemeClr val="accent1"/>
          </a:solidFill>
        </p:grpSpPr>
        <p:sp>
          <p:nvSpPr>
            <p:cNvPr id="9" name="Google Shape;6883;p84">
              <a:extLst>
                <a:ext uri="{FF2B5EF4-FFF2-40B4-BE49-F238E27FC236}">
                  <a16:creationId xmlns:a16="http://schemas.microsoft.com/office/drawing/2014/main" id="{5675AB50-5D05-FB0E-12D1-C7F74DB0E023}"/>
                </a:ext>
              </a:extLst>
            </p:cNvPr>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6884;p84">
              <a:extLst>
                <a:ext uri="{FF2B5EF4-FFF2-40B4-BE49-F238E27FC236}">
                  <a16:creationId xmlns:a16="http://schemas.microsoft.com/office/drawing/2014/main" id="{892CFC17-CFBA-06E6-DAB8-73995C05C997}"/>
                </a:ext>
              </a:extLst>
            </p:cNvPr>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6885;p84">
              <a:extLst>
                <a:ext uri="{FF2B5EF4-FFF2-40B4-BE49-F238E27FC236}">
                  <a16:creationId xmlns:a16="http://schemas.microsoft.com/office/drawing/2014/main" id="{5F2F6091-2E7A-A5E0-6299-5FF94DC1695A}"/>
                </a:ext>
              </a:extLst>
            </p:cNvPr>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886;p84">
              <a:extLst>
                <a:ext uri="{FF2B5EF4-FFF2-40B4-BE49-F238E27FC236}">
                  <a16:creationId xmlns:a16="http://schemas.microsoft.com/office/drawing/2014/main" id="{7E1B722F-1D2A-C4D6-C3DD-59BCEAF94BA7}"/>
                </a:ext>
              </a:extLst>
            </p:cNvPr>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6887;p84">
              <a:extLst>
                <a:ext uri="{FF2B5EF4-FFF2-40B4-BE49-F238E27FC236}">
                  <a16:creationId xmlns:a16="http://schemas.microsoft.com/office/drawing/2014/main" id="{6564FC2C-F208-696D-6970-EEF11C2D18CA}"/>
                </a:ext>
              </a:extLst>
            </p:cNvPr>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6888;p84">
              <a:extLst>
                <a:ext uri="{FF2B5EF4-FFF2-40B4-BE49-F238E27FC236}">
                  <a16:creationId xmlns:a16="http://schemas.microsoft.com/office/drawing/2014/main" id="{1DF95B07-5294-DC7C-9E3C-939FCB6BBC4A}"/>
                </a:ext>
              </a:extLst>
            </p:cNvPr>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6889;p84">
              <a:extLst>
                <a:ext uri="{FF2B5EF4-FFF2-40B4-BE49-F238E27FC236}">
                  <a16:creationId xmlns:a16="http://schemas.microsoft.com/office/drawing/2014/main" id="{01558F8C-B965-D7A3-CFDA-70ABFE44DC3A}"/>
                </a:ext>
              </a:extLst>
            </p:cNvPr>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6890;p84">
              <a:extLst>
                <a:ext uri="{FF2B5EF4-FFF2-40B4-BE49-F238E27FC236}">
                  <a16:creationId xmlns:a16="http://schemas.microsoft.com/office/drawing/2014/main" id="{9C06B0E1-3CB4-29E3-AB09-10B302E2D9BE}"/>
                </a:ext>
              </a:extLst>
            </p:cNvPr>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6891;p84">
              <a:extLst>
                <a:ext uri="{FF2B5EF4-FFF2-40B4-BE49-F238E27FC236}">
                  <a16:creationId xmlns:a16="http://schemas.microsoft.com/office/drawing/2014/main" id="{EF06D00A-9084-432E-DEDF-35309E56E8D7}"/>
                </a:ext>
              </a:extLst>
            </p:cNvPr>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6892;p84">
              <a:extLst>
                <a:ext uri="{FF2B5EF4-FFF2-40B4-BE49-F238E27FC236}">
                  <a16:creationId xmlns:a16="http://schemas.microsoft.com/office/drawing/2014/main" id="{00772B7F-1626-3F13-DF5A-EE5DA39300AA}"/>
                </a:ext>
              </a:extLst>
            </p:cNvPr>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893;p84">
              <a:extLst>
                <a:ext uri="{FF2B5EF4-FFF2-40B4-BE49-F238E27FC236}">
                  <a16:creationId xmlns:a16="http://schemas.microsoft.com/office/drawing/2014/main" id="{97A42FE8-23D7-4504-5173-99103BF5A884}"/>
                </a:ext>
              </a:extLst>
            </p:cNvPr>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894;p84">
              <a:extLst>
                <a:ext uri="{FF2B5EF4-FFF2-40B4-BE49-F238E27FC236}">
                  <a16:creationId xmlns:a16="http://schemas.microsoft.com/office/drawing/2014/main" id="{E8216C36-53F7-A62C-DC71-CCA962961372}"/>
                </a:ext>
              </a:extLst>
            </p:cNvPr>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895;p84">
              <a:extLst>
                <a:ext uri="{FF2B5EF4-FFF2-40B4-BE49-F238E27FC236}">
                  <a16:creationId xmlns:a16="http://schemas.microsoft.com/office/drawing/2014/main" id="{671A63B3-0295-6DA2-1865-1BCE7669A58A}"/>
                </a:ext>
              </a:extLst>
            </p:cNvPr>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2" name="Google Shape;6949;p84">
            <a:extLst>
              <a:ext uri="{FF2B5EF4-FFF2-40B4-BE49-F238E27FC236}">
                <a16:creationId xmlns:a16="http://schemas.microsoft.com/office/drawing/2014/main" id="{1BEBE422-1C4C-AC9C-61CA-D2C068D82DB0}"/>
              </a:ext>
            </a:extLst>
          </p:cNvPr>
          <p:cNvGrpSpPr/>
          <p:nvPr/>
        </p:nvGrpSpPr>
        <p:grpSpPr>
          <a:xfrm>
            <a:off x="7022366" y="2089369"/>
            <a:ext cx="356177" cy="354339"/>
            <a:chOff x="-47155575" y="3200500"/>
            <a:chExt cx="300875" cy="299325"/>
          </a:xfrm>
          <a:solidFill>
            <a:schemeClr val="accent1"/>
          </a:solidFill>
        </p:grpSpPr>
        <p:sp>
          <p:nvSpPr>
            <p:cNvPr id="23" name="Google Shape;6950;p84">
              <a:extLst>
                <a:ext uri="{FF2B5EF4-FFF2-40B4-BE49-F238E27FC236}">
                  <a16:creationId xmlns:a16="http://schemas.microsoft.com/office/drawing/2014/main" id="{1D73410E-8CC9-063F-3E55-09A9070572BD}"/>
                </a:ext>
              </a:extLst>
            </p:cNvPr>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951;p84">
              <a:extLst>
                <a:ext uri="{FF2B5EF4-FFF2-40B4-BE49-F238E27FC236}">
                  <a16:creationId xmlns:a16="http://schemas.microsoft.com/office/drawing/2014/main" id="{27C7CE37-DE0B-9BC1-C146-CD422BA3C800}"/>
                </a:ext>
              </a:extLst>
            </p:cNvPr>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952;p84">
              <a:extLst>
                <a:ext uri="{FF2B5EF4-FFF2-40B4-BE49-F238E27FC236}">
                  <a16:creationId xmlns:a16="http://schemas.microsoft.com/office/drawing/2014/main" id="{1307D57C-F853-9B53-92F6-15A4901C01B5}"/>
                </a:ext>
              </a:extLst>
            </p:cNvPr>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953;p84">
              <a:extLst>
                <a:ext uri="{FF2B5EF4-FFF2-40B4-BE49-F238E27FC236}">
                  <a16:creationId xmlns:a16="http://schemas.microsoft.com/office/drawing/2014/main" id="{D4C9DE5C-D6FF-0913-5D55-888B1FF2813E}"/>
                </a:ext>
              </a:extLst>
            </p:cNvPr>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954;p84">
              <a:extLst>
                <a:ext uri="{FF2B5EF4-FFF2-40B4-BE49-F238E27FC236}">
                  <a16:creationId xmlns:a16="http://schemas.microsoft.com/office/drawing/2014/main" id="{BEC86363-59A5-B99C-A214-2556796FA198}"/>
                </a:ext>
              </a:extLst>
            </p:cNvPr>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955;p84">
              <a:extLst>
                <a:ext uri="{FF2B5EF4-FFF2-40B4-BE49-F238E27FC236}">
                  <a16:creationId xmlns:a16="http://schemas.microsoft.com/office/drawing/2014/main" id="{448B5586-D7D4-2924-F9CD-A9136FC0B3FB}"/>
                </a:ext>
              </a:extLst>
            </p:cNvPr>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435279" y="579401"/>
            <a:ext cx="4032900" cy="11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Twitter Scrapping</a:t>
            </a:r>
            <a:endParaRPr dirty="0"/>
          </a:p>
        </p:txBody>
      </p:sp>
      <p:sp>
        <p:nvSpPr>
          <p:cNvPr id="260" name="Google Shape;260;p39"/>
          <p:cNvSpPr txBox="1">
            <a:spLocks noGrp="1"/>
          </p:cNvSpPr>
          <p:nvPr>
            <p:ph type="subTitle" idx="1"/>
          </p:nvPr>
        </p:nvSpPr>
        <p:spPr>
          <a:xfrm>
            <a:off x="435279" y="1292204"/>
            <a:ext cx="4030200" cy="3153859"/>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Clr>
                <a:schemeClr val="dk1"/>
              </a:buClr>
              <a:buSzPts val="1100"/>
              <a:buFont typeface="Arial"/>
              <a:buNone/>
            </a:pPr>
            <a:r>
              <a:rPr lang="en-US" dirty="0"/>
              <a:t>Scraping </a:t>
            </a:r>
            <a:r>
              <a:rPr lang="en-US" dirty="0" err="1"/>
              <a:t>merupakan</a:t>
            </a:r>
            <a:r>
              <a:rPr lang="en-US" dirty="0"/>
              <a:t> proses </a:t>
            </a:r>
            <a:r>
              <a:rPr lang="en-US" dirty="0" err="1"/>
              <a:t>pengumpulan</a:t>
            </a:r>
            <a:r>
              <a:rPr lang="en-US" dirty="0"/>
              <a:t> data </a:t>
            </a:r>
            <a:r>
              <a:rPr lang="en-US" dirty="0" err="1"/>
              <a:t>dari</a:t>
            </a:r>
            <a:r>
              <a:rPr lang="en-US" dirty="0"/>
              <a:t> internet </a:t>
            </a:r>
            <a:r>
              <a:rPr lang="en-US" dirty="0" err="1"/>
              <a:t>dengan</a:t>
            </a:r>
            <a:r>
              <a:rPr lang="en-US" dirty="0"/>
              <a:t> </a:t>
            </a:r>
            <a:r>
              <a:rPr lang="en-US" dirty="0" err="1"/>
              <a:t>cara</a:t>
            </a:r>
            <a:r>
              <a:rPr lang="en-US" dirty="0"/>
              <a:t> </a:t>
            </a:r>
            <a:r>
              <a:rPr lang="en-US" dirty="0" err="1"/>
              <a:t>otomatis</a:t>
            </a:r>
            <a:r>
              <a:rPr lang="en-US" dirty="0"/>
              <a:t>, di mana </a:t>
            </a:r>
            <a:r>
              <a:rPr lang="en-US" dirty="0" err="1"/>
              <a:t>informasi-informasi</a:t>
            </a:r>
            <a:r>
              <a:rPr lang="en-US" dirty="0"/>
              <a:t> </a:t>
            </a:r>
            <a:r>
              <a:rPr lang="en-US" dirty="0" err="1"/>
              <a:t>tersebut</a:t>
            </a:r>
            <a:r>
              <a:rPr lang="en-US" dirty="0"/>
              <a:t> </a:t>
            </a:r>
            <a:r>
              <a:rPr lang="en-US" dirty="0" err="1"/>
              <a:t>diambil</a:t>
            </a:r>
            <a:r>
              <a:rPr lang="en-US" dirty="0"/>
              <a:t> </a:t>
            </a:r>
            <a:r>
              <a:rPr lang="en-US" dirty="0" err="1"/>
              <a:t>dari</a:t>
            </a:r>
            <a:r>
              <a:rPr lang="en-US" dirty="0"/>
              <a:t> </a:t>
            </a:r>
            <a:r>
              <a:rPr lang="en-US" dirty="0" err="1"/>
              <a:t>halaman</a:t>
            </a:r>
            <a:r>
              <a:rPr lang="en-US" dirty="0"/>
              <a:t> web </a:t>
            </a:r>
            <a:r>
              <a:rPr lang="en-US" dirty="0" err="1"/>
              <a:t>untuk</a:t>
            </a:r>
            <a:r>
              <a:rPr lang="en-US" dirty="0"/>
              <a:t> </a:t>
            </a:r>
            <a:r>
              <a:rPr lang="en-US" dirty="0" err="1"/>
              <a:t>kemudian</a:t>
            </a:r>
            <a:r>
              <a:rPr lang="en-US" dirty="0"/>
              <a:t> </a:t>
            </a:r>
            <a:r>
              <a:rPr lang="en-US" dirty="0" err="1"/>
              <a:t>disimpan</a:t>
            </a:r>
            <a:r>
              <a:rPr lang="en-US" dirty="0"/>
              <a:t> </a:t>
            </a:r>
            <a:r>
              <a:rPr lang="en-US" dirty="0" err="1"/>
              <a:t>atau</a:t>
            </a:r>
            <a:r>
              <a:rPr lang="en-US" dirty="0"/>
              <a:t> </a:t>
            </a:r>
            <a:r>
              <a:rPr lang="en-US" dirty="0" err="1"/>
              <a:t>dianalisis</a:t>
            </a:r>
            <a:r>
              <a:rPr lang="en-US" dirty="0"/>
              <a:t>.</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b="1" dirty="0"/>
              <a:t>Selenium </a:t>
            </a:r>
            <a:r>
              <a:rPr lang="en-US" dirty="0" err="1"/>
              <a:t>merupakan</a:t>
            </a:r>
            <a:r>
              <a:rPr lang="en-US" dirty="0"/>
              <a:t> salah </a:t>
            </a:r>
            <a:r>
              <a:rPr lang="en-US" dirty="0" err="1"/>
              <a:t>satu</a:t>
            </a:r>
            <a:r>
              <a:rPr lang="en-US" dirty="0"/>
              <a:t> tools yang </a:t>
            </a:r>
            <a:r>
              <a:rPr lang="en-US" dirty="0" err="1"/>
              <a:t>populer</a:t>
            </a:r>
            <a:r>
              <a:rPr lang="en-US" dirty="0"/>
              <a:t> </a:t>
            </a:r>
            <a:r>
              <a:rPr lang="en-US" dirty="0" err="1"/>
              <a:t>digunakan</a:t>
            </a:r>
            <a:r>
              <a:rPr lang="en-US" dirty="0"/>
              <a:t> </a:t>
            </a:r>
            <a:r>
              <a:rPr lang="en-US" dirty="0" err="1"/>
              <a:t>dalam</a:t>
            </a:r>
            <a:r>
              <a:rPr lang="en-US" dirty="0"/>
              <a:t> scraping </a:t>
            </a:r>
            <a:r>
              <a:rPr lang="en-US" dirty="0" err="1"/>
              <a:t>karena</a:t>
            </a:r>
            <a:r>
              <a:rPr lang="en-US" dirty="0"/>
              <a:t> </a:t>
            </a:r>
            <a:r>
              <a:rPr lang="en-US" dirty="0" err="1"/>
              <a:t>mampu</a:t>
            </a:r>
            <a:r>
              <a:rPr lang="en-US" dirty="0"/>
              <a:t> </a:t>
            </a:r>
            <a:r>
              <a:rPr lang="en-US" dirty="0" err="1"/>
              <a:t>mengotomatisasi</a:t>
            </a:r>
            <a:r>
              <a:rPr lang="en-US" dirty="0"/>
              <a:t> </a:t>
            </a:r>
            <a:r>
              <a:rPr lang="en-US" dirty="0" err="1"/>
              <a:t>interaksi</a:t>
            </a:r>
            <a:r>
              <a:rPr lang="en-US" dirty="0"/>
              <a:t> </a:t>
            </a:r>
            <a:r>
              <a:rPr lang="en-US" dirty="0" err="1"/>
              <a:t>dengan</a:t>
            </a:r>
            <a:r>
              <a:rPr lang="en-US" dirty="0"/>
              <a:t> </a:t>
            </a:r>
            <a:r>
              <a:rPr lang="en-US" dirty="0" err="1"/>
              <a:t>halaman</a:t>
            </a:r>
            <a:r>
              <a:rPr lang="en-US" dirty="0"/>
              <a:t> web, </a:t>
            </a:r>
            <a:r>
              <a:rPr lang="en-US" dirty="0" err="1"/>
              <a:t>seperti</a:t>
            </a:r>
            <a:r>
              <a:rPr lang="en-US" dirty="0"/>
              <a:t> </a:t>
            </a:r>
            <a:r>
              <a:rPr lang="en-US" dirty="0" err="1"/>
              <a:t>mengklik</a:t>
            </a:r>
            <a:r>
              <a:rPr lang="en-US" dirty="0"/>
              <a:t> </a:t>
            </a:r>
            <a:r>
              <a:rPr lang="en-US" dirty="0" err="1"/>
              <a:t>tombol</a:t>
            </a:r>
            <a:r>
              <a:rPr lang="en-US" dirty="0"/>
              <a:t> </a:t>
            </a:r>
            <a:r>
              <a:rPr lang="en-US" dirty="0" err="1"/>
              <a:t>atau</a:t>
            </a:r>
            <a:r>
              <a:rPr lang="en-US" dirty="0"/>
              <a:t> </a:t>
            </a:r>
            <a:r>
              <a:rPr lang="en-US" dirty="0" err="1"/>
              <a:t>menscrool</a:t>
            </a:r>
            <a:r>
              <a:rPr lang="en-US" dirty="0"/>
              <a:t> </a:t>
            </a:r>
            <a:r>
              <a:rPr lang="en-US" dirty="0" err="1"/>
              <a:t>halaman</a:t>
            </a:r>
            <a:r>
              <a:rPr lang="en-US" dirty="0"/>
              <a:t>, </a:t>
            </a:r>
            <a:r>
              <a:rPr lang="en-US" dirty="0" err="1"/>
              <a:t>sehingga</a:t>
            </a:r>
            <a:r>
              <a:rPr lang="en-US" dirty="0"/>
              <a:t> </a:t>
            </a:r>
            <a:r>
              <a:rPr lang="en-US" dirty="0" err="1"/>
              <a:t>memungkinkan</a:t>
            </a:r>
            <a:r>
              <a:rPr lang="en-US" dirty="0"/>
              <a:t> </a:t>
            </a:r>
            <a:r>
              <a:rPr lang="en-US" dirty="0" err="1"/>
              <a:t>pengguna</a:t>
            </a:r>
            <a:r>
              <a:rPr lang="en-US" dirty="0"/>
              <a:t> </a:t>
            </a:r>
            <a:r>
              <a:rPr lang="en-US" dirty="0" err="1"/>
              <a:t>untuk</a:t>
            </a:r>
            <a:r>
              <a:rPr lang="en-US" dirty="0"/>
              <a:t> </a:t>
            </a:r>
            <a:r>
              <a:rPr lang="en-US" dirty="0" err="1"/>
              <a:t>mengakses</a:t>
            </a:r>
            <a:r>
              <a:rPr lang="en-US" dirty="0"/>
              <a:t> dan </a:t>
            </a:r>
            <a:r>
              <a:rPr lang="en-US" dirty="0" err="1"/>
              <a:t>mengambil</a:t>
            </a:r>
            <a:r>
              <a:rPr lang="en-US" dirty="0"/>
              <a:t> data </a:t>
            </a:r>
            <a:r>
              <a:rPr lang="en-US" dirty="0" err="1"/>
              <a:t>dari</a:t>
            </a:r>
            <a:r>
              <a:rPr lang="en-US" dirty="0"/>
              <a:t> </a:t>
            </a:r>
            <a:r>
              <a:rPr lang="en-US" dirty="0" err="1"/>
              <a:t>halaman</a:t>
            </a:r>
            <a:r>
              <a:rPr lang="en-US" dirty="0"/>
              <a:t> web yang </a:t>
            </a:r>
            <a:r>
              <a:rPr lang="en-US" dirty="0" err="1"/>
              <a:t>dinamis</a:t>
            </a:r>
            <a:r>
              <a:rPr lang="en-US" dirty="0"/>
              <a:t> </a:t>
            </a:r>
            <a:r>
              <a:rPr lang="en-US" dirty="0" err="1"/>
              <a:t>seperti</a:t>
            </a:r>
            <a:r>
              <a:rPr lang="en-US" dirty="0"/>
              <a:t> Twitter. </a:t>
            </a:r>
            <a:r>
              <a:rPr lang="en-US" dirty="0" err="1"/>
              <a:t>Penggunaan</a:t>
            </a:r>
            <a:r>
              <a:rPr lang="en-US" dirty="0"/>
              <a:t> Selenium </a:t>
            </a:r>
            <a:r>
              <a:rPr lang="en-US" dirty="0" err="1"/>
              <a:t>dalam</a:t>
            </a:r>
            <a:r>
              <a:rPr lang="en-US" dirty="0"/>
              <a:t> scraping Twitter </a:t>
            </a:r>
            <a:r>
              <a:rPr lang="en-US" dirty="0" err="1"/>
              <a:t>menjadi</a:t>
            </a:r>
            <a:r>
              <a:rPr lang="en-US" dirty="0"/>
              <a:t> </a:t>
            </a:r>
            <a:r>
              <a:rPr lang="en-US" dirty="0" err="1"/>
              <a:t>penting</a:t>
            </a:r>
            <a:r>
              <a:rPr lang="en-US" dirty="0"/>
              <a:t> </a:t>
            </a:r>
            <a:r>
              <a:rPr lang="en-US" dirty="0" err="1"/>
              <a:t>karena</a:t>
            </a:r>
            <a:r>
              <a:rPr lang="en-US" dirty="0"/>
              <a:t> </a:t>
            </a:r>
            <a:r>
              <a:rPr lang="en-US" b="1" dirty="0"/>
              <a:t>API Twitter </a:t>
            </a:r>
            <a:r>
              <a:rPr lang="en-US" dirty="0"/>
              <a:t>yang </a:t>
            </a:r>
            <a:r>
              <a:rPr lang="en-US" dirty="0" err="1"/>
              <a:t>resmi</a:t>
            </a:r>
            <a:r>
              <a:rPr lang="en-US" dirty="0"/>
              <a:t> </a:t>
            </a:r>
            <a:r>
              <a:rPr lang="en-US" dirty="0" err="1"/>
              <a:t>memiliki</a:t>
            </a:r>
            <a:r>
              <a:rPr lang="en-US" dirty="0"/>
              <a:t> </a:t>
            </a:r>
            <a:r>
              <a:rPr lang="en-US" b="1" dirty="0" err="1"/>
              <a:t>batasan</a:t>
            </a:r>
            <a:r>
              <a:rPr lang="en-US" b="1" dirty="0"/>
              <a:t> </a:t>
            </a:r>
            <a:r>
              <a:rPr lang="en-US" b="1" dirty="0" err="1"/>
              <a:t>akses</a:t>
            </a:r>
            <a:r>
              <a:rPr lang="en-US" dirty="0"/>
              <a:t> </a:t>
            </a:r>
            <a:r>
              <a:rPr lang="en-US" dirty="0" err="1"/>
              <a:t>sedangkan</a:t>
            </a:r>
            <a:r>
              <a:rPr lang="en-US" dirty="0"/>
              <a:t> Selenium </a:t>
            </a:r>
            <a:r>
              <a:rPr lang="en-US" dirty="0" err="1"/>
              <a:t>memungkinkan</a:t>
            </a:r>
            <a:r>
              <a:rPr lang="en-US" dirty="0"/>
              <a:t> </a:t>
            </a:r>
            <a:r>
              <a:rPr lang="en-US" dirty="0" err="1"/>
              <a:t>untuk</a:t>
            </a:r>
            <a:r>
              <a:rPr lang="en-US" dirty="0"/>
              <a:t> </a:t>
            </a:r>
            <a:r>
              <a:rPr lang="en-US" dirty="0" err="1"/>
              <a:t>mengambil</a:t>
            </a:r>
            <a:r>
              <a:rPr lang="en-US" dirty="0"/>
              <a:t> data </a:t>
            </a:r>
            <a:r>
              <a:rPr lang="en-US" dirty="0" err="1"/>
              <a:t>secara</a:t>
            </a:r>
            <a:r>
              <a:rPr lang="en-US" dirty="0"/>
              <a:t> </a:t>
            </a:r>
            <a:r>
              <a:rPr lang="en-US" dirty="0" err="1"/>
              <a:t>langsung</a:t>
            </a:r>
            <a:r>
              <a:rPr lang="en-US" dirty="0"/>
              <a:t> </a:t>
            </a:r>
            <a:r>
              <a:rPr lang="en-US" dirty="0" err="1"/>
              <a:t>dari</a:t>
            </a:r>
            <a:r>
              <a:rPr lang="en-US" dirty="0"/>
              <a:t> </a:t>
            </a:r>
            <a:r>
              <a:rPr lang="en-US" dirty="0" err="1"/>
              <a:t>halaman</a:t>
            </a:r>
            <a:r>
              <a:rPr lang="en-US" dirty="0"/>
              <a:t> web </a:t>
            </a:r>
            <a:r>
              <a:rPr lang="en-US" dirty="0" err="1"/>
              <a:t>dengan</a:t>
            </a:r>
            <a:r>
              <a:rPr lang="en-US" dirty="0"/>
              <a:t> </a:t>
            </a:r>
            <a:r>
              <a:rPr lang="en-US" dirty="0" err="1"/>
              <a:t>lebih</a:t>
            </a:r>
            <a:r>
              <a:rPr lang="en-US" dirty="0"/>
              <a:t> </a:t>
            </a:r>
            <a:r>
              <a:rPr lang="en-US" dirty="0" err="1"/>
              <a:t>bebas</a:t>
            </a:r>
            <a:r>
              <a:rPr lang="en-US" dirty="0"/>
              <a:t> dan </a:t>
            </a:r>
            <a:r>
              <a:rPr lang="en-US" dirty="0" err="1"/>
              <a:t>lebih</a:t>
            </a:r>
            <a:r>
              <a:rPr lang="en-US" dirty="0"/>
              <a:t> </a:t>
            </a:r>
            <a:r>
              <a:rPr lang="en-US" dirty="0" err="1"/>
              <a:t>fleksibel</a:t>
            </a:r>
            <a:r>
              <a:rPr lang="en-US" dirty="0"/>
              <a:t>."</a:t>
            </a:r>
          </a:p>
        </p:txBody>
      </p:sp>
      <p:pic>
        <p:nvPicPr>
          <p:cNvPr id="6" name="Picture 5">
            <a:extLst>
              <a:ext uri="{FF2B5EF4-FFF2-40B4-BE49-F238E27FC236}">
                <a16:creationId xmlns:a16="http://schemas.microsoft.com/office/drawing/2014/main" id="{C757C4E3-8755-302C-00A0-B60F3ED497B3}"/>
              </a:ext>
            </a:extLst>
          </p:cNvPr>
          <p:cNvPicPr>
            <a:picLocks noChangeAspect="1"/>
          </p:cNvPicPr>
          <p:nvPr/>
        </p:nvPicPr>
        <p:blipFill>
          <a:blip r:embed="rId3"/>
          <a:stretch>
            <a:fillRect/>
          </a:stretch>
        </p:blipFill>
        <p:spPr>
          <a:xfrm>
            <a:off x="4761151" y="739185"/>
            <a:ext cx="4312290" cy="3895098"/>
          </a:xfrm>
          <a:prstGeom prst="rect">
            <a:avLst/>
          </a:prstGeom>
        </p:spPr>
      </p:pic>
    </p:spTree>
    <p:extLst>
      <p:ext uri="{BB962C8B-B14F-4D97-AF65-F5344CB8AC3E}">
        <p14:creationId xmlns:p14="http://schemas.microsoft.com/office/powerpoint/2010/main" val="251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720000" y="858650"/>
            <a:ext cx="4032900" cy="11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Tweeter Scrapping</a:t>
            </a:r>
            <a:endParaRPr sz="3200" dirty="0"/>
          </a:p>
        </p:txBody>
      </p:sp>
      <p:sp>
        <p:nvSpPr>
          <p:cNvPr id="260" name="Google Shape;260;p39"/>
          <p:cNvSpPr txBox="1">
            <a:spLocks noGrp="1"/>
          </p:cNvSpPr>
          <p:nvPr>
            <p:ph type="subTitle" idx="1"/>
          </p:nvPr>
        </p:nvSpPr>
        <p:spPr>
          <a:xfrm>
            <a:off x="719999" y="2154250"/>
            <a:ext cx="4295511" cy="2130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ts val="1100"/>
              <a:buFont typeface="Arial"/>
              <a:buNone/>
            </a:pPr>
            <a:r>
              <a:rPr lang="en-US" dirty="0"/>
              <a:t>Scrapping </a:t>
            </a:r>
            <a:r>
              <a:rPr lang="en-US" dirty="0" err="1"/>
              <a:t>dilakukan</a:t>
            </a:r>
            <a:r>
              <a:rPr lang="en-US" dirty="0"/>
              <a:t> </a:t>
            </a:r>
            <a:r>
              <a:rPr lang="en-US" dirty="0" err="1"/>
              <a:t>untuk</a:t>
            </a:r>
            <a:r>
              <a:rPr lang="en-US" dirty="0"/>
              <a:t> </a:t>
            </a:r>
            <a:r>
              <a:rPr lang="en-US" dirty="0" err="1"/>
              <a:t>mendapatkan</a:t>
            </a:r>
            <a:r>
              <a:rPr lang="en-US" dirty="0"/>
              <a:t> 2 data </a:t>
            </a:r>
            <a:r>
              <a:rPr lang="en-US" dirty="0" err="1"/>
              <a:t>utama</a:t>
            </a:r>
            <a:r>
              <a:rPr lang="en-US" dirty="0"/>
              <a:t> </a:t>
            </a:r>
            <a:r>
              <a:rPr lang="en-US" dirty="0" err="1"/>
              <a:t>yaitu</a:t>
            </a:r>
            <a:r>
              <a:rPr lang="en-US" dirty="0"/>
              <a:t>:</a:t>
            </a:r>
          </a:p>
          <a:p>
            <a:pPr marL="269875" lvl="0" indent="-130175" algn="l" rtl="0">
              <a:spcAft>
                <a:spcPts val="0"/>
              </a:spcAft>
              <a:buSzPts val="1400"/>
              <a:buChar char="●"/>
            </a:pPr>
            <a:r>
              <a:rPr lang="en-US" dirty="0"/>
              <a:t>Data post yang </a:t>
            </a:r>
            <a:r>
              <a:rPr lang="en-US" dirty="0" err="1"/>
              <a:t>berisi</a:t>
            </a:r>
            <a:endParaRPr lang="en-US" dirty="0"/>
          </a:p>
          <a:p>
            <a:pPr marL="360363" lvl="1" indent="63500" algn="l">
              <a:buSzPts val="1400"/>
              <a:buChar char="●"/>
            </a:pPr>
            <a:r>
              <a:rPr lang="en-US" dirty="0"/>
              <a:t>Username</a:t>
            </a:r>
          </a:p>
          <a:p>
            <a:pPr marL="360363" lvl="1" indent="63500" algn="l">
              <a:buSzPts val="1400"/>
              <a:buChar char="●"/>
            </a:pPr>
            <a:r>
              <a:rPr lang="en-US" dirty="0"/>
              <a:t>User ID</a:t>
            </a:r>
          </a:p>
          <a:p>
            <a:pPr marL="360363" lvl="1" indent="63500" algn="l">
              <a:buSzPts val="1400"/>
              <a:buChar char="●"/>
            </a:pPr>
            <a:r>
              <a:rPr lang="en-US" dirty="0"/>
              <a:t>Tweet</a:t>
            </a:r>
          </a:p>
          <a:p>
            <a:pPr marL="269875" lvl="0" indent="-130175" algn="l" rtl="0">
              <a:spcAft>
                <a:spcPts val="0"/>
              </a:spcAft>
              <a:buSzPts val="1400"/>
              <a:buChar char="●"/>
            </a:pPr>
            <a:r>
              <a:rPr lang="en-US" dirty="0"/>
              <a:t>Data </a:t>
            </a:r>
            <a:r>
              <a:rPr lang="en-US" dirty="0" err="1"/>
              <a:t>profil</a:t>
            </a:r>
            <a:endParaRPr lang="en-US" dirty="0"/>
          </a:p>
          <a:p>
            <a:pPr marL="360363" lvl="1" indent="63500" algn="l">
              <a:buSzPts val="1400"/>
              <a:buChar char="●"/>
            </a:pPr>
            <a:r>
              <a:rPr lang="en-US" dirty="0"/>
              <a:t>Followers</a:t>
            </a:r>
          </a:p>
          <a:p>
            <a:pPr marL="360363" lvl="1" indent="63500" algn="l">
              <a:buSzPts val="1400"/>
              <a:buChar char="●"/>
            </a:pPr>
            <a:r>
              <a:rPr lang="en-US" dirty="0"/>
              <a:t>Following</a:t>
            </a:r>
          </a:p>
          <a:p>
            <a:pPr marL="360363" lvl="1" indent="63500" algn="l">
              <a:buSzPts val="1400"/>
              <a:buChar char="●"/>
            </a:pPr>
            <a:r>
              <a:rPr lang="en-US" dirty="0"/>
              <a:t>Description</a:t>
            </a:r>
          </a:p>
          <a:p>
            <a:pPr marL="360363" lvl="1" indent="63500" algn="l">
              <a:buSzPts val="1400"/>
              <a:buChar char="●"/>
            </a:pPr>
            <a:r>
              <a:rPr lang="en-US" dirty="0" err="1"/>
              <a:t>Tanggal</a:t>
            </a:r>
            <a:r>
              <a:rPr lang="en-US" dirty="0"/>
              <a:t> Join</a:t>
            </a:r>
          </a:p>
        </p:txBody>
      </p:sp>
      <p:pic>
        <p:nvPicPr>
          <p:cNvPr id="1026" name="Picture 2">
            <a:extLst>
              <a:ext uri="{FF2B5EF4-FFF2-40B4-BE49-F238E27FC236}">
                <a16:creationId xmlns:a16="http://schemas.microsoft.com/office/drawing/2014/main" id="{D55C6EA2-EE55-FF6F-AC0F-A71532C4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65185"/>
            <a:ext cx="4234857" cy="18196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61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5" name="Google Shape;435;p51"/>
          <p:cNvSpPr txBox="1">
            <a:spLocks noGrp="1"/>
          </p:cNvSpPr>
          <p:nvPr>
            <p:ph type="title"/>
          </p:nvPr>
        </p:nvSpPr>
        <p:spPr>
          <a:xfrm>
            <a:off x="1108755" y="1398463"/>
            <a:ext cx="2704800" cy="123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Dataset</a:t>
            </a:r>
            <a:endParaRPr dirty="0"/>
          </a:p>
        </p:txBody>
      </p:sp>
      <p:sp>
        <p:nvSpPr>
          <p:cNvPr id="436" name="Google Shape;436;p51"/>
          <p:cNvSpPr txBox="1">
            <a:spLocks noGrp="1"/>
          </p:cNvSpPr>
          <p:nvPr>
            <p:ph type="subTitle" idx="1"/>
          </p:nvPr>
        </p:nvSpPr>
        <p:spPr>
          <a:xfrm>
            <a:off x="1108755" y="2633838"/>
            <a:ext cx="2570552" cy="1235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US" dirty="0"/>
              <a:t>Dataset </a:t>
            </a:r>
            <a:r>
              <a:rPr lang="en-US" dirty="0" err="1"/>
              <a:t>merupakan</a:t>
            </a:r>
            <a:r>
              <a:rPr lang="en-US" dirty="0"/>
              <a:t> data public yang </a:t>
            </a:r>
            <a:r>
              <a:rPr lang="en-US" dirty="0" err="1"/>
              <a:t>diambil</a:t>
            </a:r>
            <a:r>
              <a:rPr lang="en-US" dirty="0"/>
              <a:t> </a:t>
            </a:r>
            <a:r>
              <a:rPr lang="en-US" dirty="0" err="1"/>
              <a:t>dari</a:t>
            </a:r>
            <a:r>
              <a:rPr lang="en-US" dirty="0"/>
              <a:t> </a:t>
            </a:r>
            <a:r>
              <a:rPr lang="en-US" dirty="0" err="1"/>
              <a:t>github</a:t>
            </a:r>
            <a:r>
              <a:rPr lang="en-US" dirty="0"/>
              <a:t>. Data </a:t>
            </a:r>
            <a:r>
              <a:rPr lang="en-US" dirty="0" err="1"/>
              <a:t>berisi</a:t>
            </a:r>
            <a:r>
              <a:rPr lang="en-US" dirty="0"/>
              <a:t> tweet yang </a:t>
            </a:r>
            <a:r>
              <a:rPr lang="en-US" dirty="0" err="1"/>
              <a:t>membicarakan</a:t>
            </a:r>
            <a:r>
              <a:rPr lang="en-US" dirty="0"/>
              <a:t> Ibu Kota Nusantara dan sentiment </a:t>
            </a:r>
            <a:r>
              <a:rPr lang="en-US" dirty="0" err="1"/>
              <a:t>nya</a:t>
            </a:r>
            <a:r>
              <a:rPr lang="en-US" dirty="0"/>
              <a:t>. Data </a:t>
            </a:r>
            <a:r>
              <a:rPr lang="en-US" dirty="0" err="1"/>
              <a:t>lebih</a:t>
            </a:r>
            <a:r>
              <a:rPr lang="en-US" dirty="0"/>
              <a:t> </a:t>
            </a:r>
            <a:r>
              <a:rPr lang="en-US" dirty="0" err="1"/>
              <a:t>banyak</a:t>
            </a:r>
            <a:r>
              <a:rPr lang="en-US" dirty="0"/>
              <a:t> </a:t>
            </a:r>
            <a:r>
              <a:rPr lang="en-US" dirty="0" err="1"/>
              <a:t>berisi</a:t>
            </a:r>
            <a:r>
              <a:rPr lang="en-US" dirty="0"/>
              <a:t> data sentiment </a:t>
            </a:r>
            <a:r>
              <a:rPr lang="en-US" dirty="0" err="1"/>
              <a:t>positif</a:t>
            </a:r>
            <a:r>
              <a:rPr lang="en-US" dirty="0"/>
              <a:t> dan </a:t>
            </a:r>
            <a:r>
              <a:rPr lang="en-US" dirty="0" err="1"/>
              <a:t>sedikit</a:t>
            </a:r>
            <a:r>
              <a:rPr lang="en-US" dirty="0"/>
              <a:t> tweet </a:t>
            </a:r>
            <a:r>
              <a:rPr lang="en-US" dirty="0" err="1"/>
              <a:t>tidak</a:t>
            </a:r>
            <a:r>
              <a:rPr lang="en-US" dirty="0"/>
              <a:t> </a:t>
            </a:r>
            <a:r>
              <a:rPr lang="en-US" dirty="0" err="1"/>
              <a:t>dapat</a:t>
            </a:r>
            <a:r>
              <a:rPr lang="en-US" dirty="0"/>
              <a:t> </a:t>
            </a:r>
            <a:r>
              <a:rPr lang="en-US" dirty="0" err="1"/>
              <a:t>diidentifikasi</a:t>
            </a:r>
            <a:r>
              <a:rPr lang="en-US" dirty="0"/>
              <a:t>.</a:t>
            </a:r>
            <a:endParaRPr dirty="0"/>
          </a:p>
        </p:txBody>
      </p:sp>
      <p:graphicFrame>
        <p:nvGraphicFramePr>
          <p:cNvPr id="4" name="Chart 3">
            <a:extLst>
              <a:ext uri="{FF2B5EF4-FFF2-40B4-BE49-F238E27FC236}">
                <a16:creationId xmlns:a16="http://schemas.microsoft.com/office/drawing/2014/main" id="{402252BD-36EB-D4A0-AD82-1470B4878CC4}"/>
              </a:ext>
            </a:extLst>
          </p:cNvPr>
          <p:cNvGraphicFramePr/>
          <p:nvPr>
            <p:extLst>
              <p:ext uri="{D42A27DB-BD31-4B8C-83A1-F6EECF244321}">
                <p14:modId xmlns:p14="http://schemas.microsoft.com/office/powerpoint/2010/main" val="241222450"/>
              </p:ext>
            </p:extLst>
          </p:nvPr>
        </p:nvGraphicFramePr>
        <p:xfrm>
          <a:off x="4391310" y="1292207"/>
          <a:ext cx="3871078" cy="28297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7055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5" name="Google Shape;435;p51"/>
          <p:cNvSpPr txBox="1">
            <a:spLocks noGrp="1"/>
          </p:cNvSpPr>
          <p:nvPr>
            <p:ph type="title"/>
          </p:nvPr>
        </p:nvSpPr>
        <p:spPr>
          <a:xfrm>
            <a:off x="3219600" y="103975"/>
            <a:ext cx="2704800" cy="6297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Dataset</a:t>
            </a:r>
            <a:endParaRPr dirty="0"/>
          </a:p>
        </p:txBody>
      </p:sp>
      <p:sp>
        <p:nvSpPr>
          <p:cNvPr id="436" name="Google Shape;436;p51"/>
          <p:cNvSpPr txBox="1">
            <a:spLocks noGrp="1"/>
          </p:cNvSpPr>
          <p:nvPr>
            <p:ph type="subTitle" idx="1"/>
          </p:nvPr>
        </p:nvSpPr>
        <p:spPr>
          <a:xfrm>
            <a:off x="810366" y="3903995"/>
            <a:ext cx="8107228" cy="73371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err="1"/>
              <a:t>Sebaran</a:t>
            </a:r>
            <a:r>
              <a:rPr lang="en-US" dirty="0"/>
              <a:t> </a:t>
            </a:r>
            <a:r>
              <a:rPr lang="en-US" dirty="0" err="1"/>
              <a:t>jumlah</a:t>
            </a:r>
            <a:r>
              <a:rPr lang="en-US" dirty="0"/>
              <a:t> kata </a:t>
            </a:r>
            <a:r>
              <a:rPr lang="en-US" dirty="0" err="1"/>
              <a:t>berdasarkan</a:t>
            </a:r>
            <a:r>
              <a:rPr lang="en-US" dirty="0"/>
              <a:t> </a:t>
            </a:r>
            <a:r>
              <a:rPr lang="en-US" dirty="0" err="1"/>
              <a:t>sentimen</a:t>
            </a:r>
            <a:r>
              <a:rPr lang="en-US" dirty="0"/>
              <a:t> </a:t>
            </a:r>
            <a:r>
              <a:rPr lang="en-US" dirty="0" err="1"/>
              <a:t>menunjukkan</a:t>
            </a:r>
            <a:r>
              <a:rPr lang="en-US" dirty="0"/>
              <a:t> </a:t>
            </a:r>
            <a:r>
              <a:rPr lang="en-US" dirty="0" err="1"/>
              <a:t>bahwa</a:t>
            </a:r>
            <a:r>
              <a:rPr lang="en-US" dirty="0"/>
              <a:t> tweet </a:t>
            </a:r>
            <a:r>
              <a:rPr lang="en-US" dirty="0" err="1"/>
              <a:t>dengan</a:t>
            </a:r>
            <a:r>
              <a:rPr lang="en-US" dirty="0"/>
              <a:t> sentiment </a:t>
            </a:r>
            <a:r>
              <a:rPr lang="en-US" dirty="0" err="1"/>
              <a:t>postif</a:t>
            </a:r>
            <a:r>
              <a:rPr lang="en-US" dirty="0"/>
              <a:t> </a:t>
            </a:r>
            <a:r>
              <a:rPr lang="en-US" dirty="0" err="1"/>
              <a:t>cenderung</a:t>
            </a:r>
            <a:r>
              <a:rPr lang="en-US" dirty="0"/>
              <a:t> </a:t>
            </a:r>
            <a:r>
              <a:rPr lang="en-US" dirty="0" err="1"/>
              <a:t>memilik</a:t>
            </a:r>
            <a:r>
              <a:rPr lang="en-US" dirty="0"/>
              <a:t> </a:t>
            </a:r>
            <a:r>
              <a:rPr lang="en-US" dirty="0" err="1"/>
              <a:t>jumlah</a:t>
            </a:r>
            <a:r>
              <a:rPr lang="en-US" dirty="0"/>
              <a:t> kata </a:t>
            </a:r>
            <a:r>
              <a:rPr lang="en-US" dirty="0" err="1"/>
              <a:t>lebih</a:t>
            </a:r>
            <a:r>
              <a:rPr lang="en-US" dirty="0"/>
              <a:t> </a:t>
            </a:r>
            <a:r>
              <a:rPr lang="en-US" dirty="0" err="1"/>
              <a:t>banyak</a:t>
            </a:r>
            <a:r>
              <a:rPr lang="en-US" dirty="0"/>
              <a:t> </a:t>
            </a:r>
            <a:r>
              <a:rPr lang="en-US" dirty="0" err="1"/>
              <a:t>dibandingkan</a:t>
            </a:r>
            <a:r>
              <a:rPr lang="en-US" dirty="0"/>
              <a:t> tweet </a:t>
            </a:r>
            <a:r>
              <a:rPr lang="en-US" dirty="0" err="1"/>
              <a:t>negatif</a:t>
            </a:r>
            <a:r>
              <a:rPr lang="en-US" dirty="0"/>
              <a:t>. Dari uji </a:t>
            </a:r>
            <a:r>
              <a:rPr lang="en-US" dirty="0" err="1"/>
              <a:t>statstic</a:t>
            </a:r>
            <a:r>
              <a:rPr lang="en-US" dirty="0"/>
              <a:t> </a:t>
            </a:r>
            <a:r>
              <a:rPr lang="en-US" dirty="0" err="1"/>
              <a:t>menggunakan</a:t>
            </a:r>
            <a:r>
              <a:rPr lang="en-US" dirty="0"/>
              <a:t> </a:t>
            </a:r>
            <a:r>
              <a:rPr lang="en-US" dirty="0" err="1"/>
              <a:t>ttest</a:t>
            </a:r>
            <a:r>
              <a:rPr lang="en-US" dirty="0"/>
              <a:t> independent sample, Panjang </a:t>
            </a:r>
            <a:r>
              <a:rPr lang="en-US" dirty="0" err="1"/>
              <a:t>kalimat</a:t>
            </a:r>
            <a:r>
              <a:rPr lang="en-US" dirty="0"/>
              <a:t> tweet </a:t>
            </a:r>
            <a:r>
              <a:rPr lang="en-US" dirty="0" err="1"/>
              <a:t>positif</a:t>
            </a:r>
            <a:r>
              <a:rPr lang="en-US" dirty="0"/>
              <a:t> dan </a:t>
            </a:r>
            <a:r>
              <a:rPr lang="en-US" dirty="0" err="1"/>
              <a:t>negatif</a:t>
            </a:r>
            <a:r>
              <a:rPr lang="en-US" dirty="0"/>
              <a:t> </a:t>
            </a:r>
            <a:r>
              <a:rPr lang="en-US" dirty="0" err="1"/>
              <a:t>memiliki</a:t>
            </a:r>
            <a:r>
              <a:rPr lang="en-US" dirty="0"/>
              <a:t> </a:t>
            </a:r>
            <a:r>
              <a:rPr lang="en-US" dirty="0" err="1"/>
              <a:t>perbedan</a:t>
            </a:r>
            <a:r>
              <a:rPr lang="en-US" dirty="0"/>
              <a:t> yang </a:t>
            </a:r>
            <a:r>
              <a:rPr lang="en-US" dirty="0" err="1"/>
              <a:t>signifikan</a:t>
            </a:r>
            <a:r>
              <a:rPr lang="en-US" dirty="0"/>
              <a:t> yang </a:t>
            </a:r>
            <a:r>
              <a:rPr lang="en-US" dirty="0" err="1"/>
              <a:t>dibuktikan</a:t>
            </a:r>
            <a:r>
              <a:rPr lang="en-US" dirty="0"/>
              <a:t> </a:t>
            </a:r>
            <a:r>
              <a:rPr lang="en-US" dirty="0" err="1"/>
              <a:t>dengan</a:t>
            </a:r>
            <a:r>
              <a:rPr lang="en-US" dirty="0"/>
              <a:t> </a:t>
            </a:r>
            <a:r>
              <a:rPr lang="en-US" dirty="0" err="1"/>
              <a:t>nilai</a:t>
            </a:r>
            <a:r>
              <a:rPr lang="en-US" dirty="0"/>
              <a:t> </a:t>
            </a:r>
            <a:r>
              <a:rPr lang="en-US" b="1" dirty="0"/>
              <a:t>p value </a:t>
            </a:r>
            <a:r>
              <a:rPr lang="en-US" b="1" dirty="0" err="1"/>
              <a:t>senilai</a:t>
            </a:r>
            <a:r>
              <a:rPr lang="en-US" b="1" dirty="0"/>
              <a:t> 6.84e-99</a:t>
            </a:r>
          </a:p>
        </p:txBody>
      </p:sp>
      <p:pic>
        <p:nvPicPr>
          <p:cNvPr id="3" name="Picture 2">
            <a:extLst>
              <a:ext uri="{FF2B5EF4-FFF2-40B4-BE49-F238E27FC236}">
                <a16:creationId xmlns:a16="http://schemas.microsoft.com/office/drawing/2014/main" id="{08273811-203E-1C12-F63E-7AC25FD72EA7}"/>
              </a:ext>
            </a:extLst>
          </p:cNvPr>
          <p:cNvPicPr>
            <a:picLocks noChangeAspect="1"/>
          </p:cNvPicPr>
          <p:nvPr/>
        </p:nvPicPr>
        <p:blipFill>
          <a:blip r:embed="rId3"/>
          <a:stretch>
            <a:fillRect/>
          </a:stretch>
        </p:blipFill>
        <p:spPr>
          <a:xfrm>
            <a:off x="744661" y="1032044"/>
            <a:ext cx="7654678" cy="2770030"/>
          </a:xfrm>
          <a:prstGeom prst="rect">
            <a:avLst/>
          </a:prstGeom>
        </p:spPr>
      </p:pic>
    </p:spTree>
    <p:extLst>
      <p:ext uri="{BB962C8B-B14F-4D97-AF65-F5344CB8AC3E}">
        <p14:creationId xmlns:p14="http://schemas.microsoft.com/office/powerpoint/2010/main" val="2729993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5" name="Google Shape;435;p51"/>
          <p:cNvSpPr txBox="1">
            <a:spLocks noGrp="1"/>
          </p:cNvSpPr>
          <p:nvPr>
            <p:ph type="title"/>
          </p:nvPr>
        </p:nvSpPr>
        <p:spPr>
          <a:xfrm>
            <a:off x="3219600" y="103975"/>
            <a:ext cx="2704800" cy="6297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Dataset</a:t>
            </a:r>
            <a:endParaRPr dirty="0"/>
          </a:p>
        </p:txBody>
      </p:sp>
      <p:grpSp>
        <p:nvGrpSpPr>
          <p:cNvPr id="13" name="Group 12">
            <a:extLst>
              <a:ext uri="{FF2B5EF4-FFF2-40B4-BE49-F238E27FC236}">
                <a16:creationId xmlns:a16="http://schemas.microsoft.com/office/drawing/2014/main" id="{C874116F-2031-978F-1AA2-7ED73C04696E}"/>
              </a:ext>
            </a:extLst>
          </p:cNvPr>
          <p:cNvGrpSpPr/>
          <p:nvPr/>
        </p:nvGrpSpPr>
        <p:grpSpPr>
          <a:xfrm>
            <a:off x="720000" y="1673364"/>
            <a:ext cx="8033813" cy="2071674"/>
            <a:chOff x="594525" y="1069337"/>
            <a:chExt cx="8033813" cy="2071674"/>
          </a:xfrm>
        </p:grpSpPr>
        <p:grpSp>
          <p:nvGrpSpPr>
            <p:cNvPr id="9" name="Group 8">
              <a:extLst>
                <a:ext uri="{FF2B5EF4-FFF2-40B4-BE49-F238E27FC236}">
                  <a16:creationId xmlns:a16="http://schemas.microsoft.com/office/drawing/2014/main" id="{81E25F1B-88AB-F9EF-1E24-726E33C12968}"/>
                </a:ext>
              </a:extLst>
            </p:cNvPr>
            <p:cNvGrpSpPr/>
            <p:nvPr/>
          </p:nvGrpSpPr>
          <p:grpSpPr>
            <a:xfrm>
              <a:off x="594527" y="1069337"/>
              <a:ext cx="8033811" cy="1763154"/>
              <a:chOff x="594527" y="1069337"/>
              <a:chExt cx="8033811" cy="1763154"/>
            </a:xfrm>
          </p:grpSpPr>
          <p:pic>
            <p:nvPicPr>
              <p:cNvPr id="4" name="Picture 3">
                <a:extLst>
                  <a:ext uri="{FF2B5EF4-FFF2-40B4-BE49-F238E27FC236}">
                    <a16:creationId xmlns:a16="http://schemas.microsoft.com/office/drawing/2014/main" id="{C65D159A-9BF3-4CF6-EEFD-E622B066C4E0}"/>
                  </a:ext>
                </a:extLst>
              </p:cNvPr>
              <p:cNvPicPr>
                <a:picLocks noChangeAspect="1"/>
              </p:cNvPicPr>
              <p:nvPr/>
            </p:nvPicPr>
            <p:blipFill>
              <a:blip r:embed="rId3"/>
              <a:stretch>
                <a:fillRect/>
              </a:stretch>
            </p:blipFill>
            <p:spPr>
              <a:xfrm>
                <a:off x="594527" y="1081971"/>
                <a:ext cx="2582130" cy="1750519"/>
              </a:xfrm>
              <a:prstGeom prst="rect">
                <a:avLst/>
              </a:prstGeom>
            </p:spPr>
          </p:pic>
          <p:pic>
            <p:nvPicPr>
              <p:cNvPr id="6" name="Picture 5">
                <a:extLst>
                  <a:ext uri="{FF2B5EF4-FFF2-40B4-BE49-F238E27FC236}">
                    <a16:creationId xmlns:a16="http://schemas.microsoft.com/office/drawing/2014/main" id="{21A5576E-BD27-8113-5696-604136C8D1A2}"/>
                  </a:ext>
                </a:extLst>
              </p:cNvPr>
              <p:cNvPicPr>
                <a:picLocks noChangeAspect="1"/>
              </p:cNvPicPr>
              <p:nvPr/>
            </p:nvPicPr>
            <p:blipFill>
              <a:blip r:embed="rId4"/>
              <a:stretch>
                <a:fillRect/>
              </a:stretch>
            </p:blipFill>
            <p:spPr>
              <a:xfrm>
                <a:off x="6046208" y="1069337"/>
                <a:ext cx="2582130" cy="1750519"/>
              </a:xfrm>
              <a:prstGeom prst="rect">
                <a:avLst/>
              </a:prstGeom>
            </p:spPr>
          </p:pic>
          <p:pic>
            <p:nvPicPr>
              <p:cNvPr id="8" name="Picture 7">
                <a:extLst>
                  <a:ext uri="{FF2B5EF4-FFF2-40B4-BE49-F238E27FC236}">
                    <a16:creationId xmlns:a16="http://schemas.microsoft.com/office/drawing/2014/main" id="{9DD3F890-ED6D-D034-213F-55D8230BD3C0}"/>
                  </a:ext>
                </a:extLst>
              </p:cNvPr>
              <p:cNvPicPr>
                <a:picLocks noChangeAspect="1"/>
              </p:cNvPicPr>
              <p:nvPr/>
            </p:nvPicPr>
            <p:blipFill>
              <a:blip r:embed="rId5"/>
              <a:stretch>
                <a:fillRect/>
              </a:stretch>
            </p:blipFill>
            <p:spPr>
              <a:xfrm>
                <a:off x="3320367" y="1081971"/>
                <a:ext cx="2582131" cy="1750520"/>
              </a:xfrm>
              <a:prstGeom prst="rect">
                <a:avLst/>
              </a:prstGeom>
            </p:spPr>
          </p:pic>
        </p:grpSp>
        <p:sp>
          <p:nvSpPr>
            <p:cNvPr id="10" name="Google Shape;435;p51">
              <a:extLst>
                <a:ext uri="{FF2B5EF4-FFF2-40B4-BE49-F238E27FC236}">
                  <a16:creationId xmlns:a16="http://schemas.microsoft.com/office/drawing/2014/main" id="{027AE650-8726-0135-8D12-EB7C53E10095}"/>
                </a:ext>
              </a:extLst>
            </p:cNvPr>
            <p:cNvSpPr txBox="1">
              <a:spLocks/>
            </p:cNvSpPr>
            <p:nvPr/>
          </p:nvSpPr>
          <p:spPr>
            <a:xfrm>
              <a:off x="594525" y="2832490"/>
              <a:ext cx="2582130" cy="2994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Encode Sans"/>
                <a:buNone/>
                <a:defRPr sz="35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ID" sz="1400" b="0" dirty="0" err="1"/>
                <a:t>Positif</a:t>
              </a:r>
              <a:endParaRPr lang="en-ID" sz="1400" b="0" dirty="0"/>
            </a:p>
          </p:txBody>
        </p:sp>
        <p:sp>
          <p:nvSpPr>
            <p:cNvPr id="11" name="Google Shape;435;p51">
              <a:extLst>
                <a:ext uri="{FF2B5EF4-FFF2-40B4-BE49-F238E27FC236}">
                  <a16:creationId xmlns:a16="http://schemas.microsoft.com/office/drawing/2014/main" id="{A2D7FC62-76D3-57EE-1CAC-DBDFE7C486C9}"/>
                </a:ext>
              </a:extLst>
            </p:cNvPr>
            <p:cNvSpPr txBox="1">
              <a:spLocks/>
            </p:cNvSpPr>
            <p:nvPr/>
          </p:nvSpPr>
          <p:spPr>
            <a:xfrm>
              <a:off x="3280935" y="2832490"/>
              <a:ext cx="2582130" cy="2994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Encode Sans"/>
                <a:buNone/>
                <a:defRPr sz="35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ID" sz="1400" b="0" dirty="0"/>
                <a:t>Unidentified</a:t>
              </a:r>
            </a:p>
          </p:txBody>
        </p:sp>
        <p:sp>
          <p:nvSpPr>
            <p:cNvPr id="12" name="Google Shape;435;p51">
              <a:extLst>
                <a:ext uri="{FF2B5EF4-FFF2-40B4-BE49-F238E27FC236}">
                  <a16:creationId xmlns:a16="http://schemas.microsoft.com/office/drawing/2014/main" id="{FF8EAC28-CF1D-1AC9-E157-D984AAD705AB}"/>
                </a:ext>
              </a:extLst>
            </p:cNvPr>
            <p:cNvSpPr txBox="1">
              <a:spLocks/>
            </p:cNvSpPr>
            <p:nvPr/>
          </p:nvSpPr>
          <p:spPr>
            <a:xfrm>
              <a:off x="6046208" y="2841544"/>
              <a:ext cx="2582130" cy="2994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Encode Sans"/>
                <a:buNone/>
                <a:defRPr sz="35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ID" sz="1400" b="0" dirty="0" err="1"/>
                <a:t>Negatif</a:t>
              </a:r>
              <a:endParaRPr lang="en-ID" sz="1400" b="0" dirty="0"/>
            </a:p>
          </p:txBody>
        </p:sp>
      </p:grpSp>
    </p:spTree>
    <p:extLst>
      <p:ext uri="{BB962C8B-B14F-4D97-AF65-F5344CB8AC3E}">
        <p14:creationId xmlns:p14="http://schemas.microsoft.com/office/powerpoint/2010/main" val="908695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Preprocesing</a:t>
            </a:r>
            <a:endParaRPr dirty="0"/>
          </a:p>
        </p:txBody>
      </p:sp>
      <p:sp>
        <p:nvSpPr>
          <p:cNvPr id="530" name="Google Shape;530;p54"/>
          <p:cNvSpPr/>
          <p:nvPr/>
        </p:nvSpPr>
        <p:spPr>
          <a:xfrm>
            <a:off x="1367350" y="3075700"/>
            <a:ext cx="1678500" cy="71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4"/>
          <p:cNvSpPr/>
          <p:nvPr/>
        </p:nvSpPr>
        <p:spPr>
          <a:xfrm>
            <a:off x="3045896" y="3075700"/>
            <a:ext cx="1678500" cy="71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4"/>
          <p:cNvSpPr/>
          <p:nvPr/>
        </p:nvSpPr>
        <p:spPr>
          <a:xfrm>
            <a:off x="4724417" y="3075700"/>
            <a:ext cx="1678500" cy="71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4"/>
          <p:cNvSpPr/>
          <p:nvPr/>
        </p:nvSpPr>
        <p:spPr>
          <a:xfrm>
            <a:off x="6402951" y="3075700"/>
            <a:ext cx="1678500" cy="71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 name="Google Shape;534;p54"/>
          <p:cNvCxnSpPr>
            <a:stCxn id="530" idx="0"/>
            <a:endCxn id="535" idx="2"/>
          </p:cNvCxnSpPr>
          <p:nvPr/>
        </p:nvCxnSpPr>
        <p:spPr>
          <a:xfrm rot="10800000">
            <a:off x="2206600" y="2755300"/>
            <a:ext cx="0" cy="320400"/>
          </a:xfrm>
          <a:prstGeom prst="straightConnector1">
            <a:avLst/>
          </a:prstGeom>
          <a:noFill/>
          <a:ln w="9525" cap="flat" cmpd="sng">
            <a:solidFill>
              <a:schemeClr val="dk1"/>
            </a:solidFill>
            <a:prstDash val="solid"/>
            <a:round/>
            <a:headEnd type="none" w="med" len="med"/>
            <a:tailEnd type="oval" w="med" len="med"/>
          </a:ln>
        </p:spPr>
      </p:cxnSp>
      <p:sp>
        <p:nvSpPr>
          <p:cNvPr id="535" name="Google Shape;535;p54"/>
          <p:cNvSpPr txBox="1"/>
          <p:nvPr/>
        </p:nvSpPr>
        <p:spPr>
          <a:xfrm flipH="1">
            <a:off x="1135000" y="2197613"/>
            <a:ext cx="2143200" cy="557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Encode Sans"/>
                <a:ea typeface="Encode Sans"/>
                <a:cs typeface="Encode Sans"/>
                <a:sym typeface="Encode Sans"/>
              </a:rPr>
              <a:t>Text handling</a:t>
            </a:r>
            <a:endParaRPr sz="2000" b="1" dirty="0">
              <a:solidFill>
                <a:schemeClr val="dk1"/>
              </a:solidFill>
              <a:latin typeface="Encode Sans"/>
              <a:ea typeface="Encode Sans"/>
              <a:cs typeface="Encode Sans"/>
              <a:sym typeface="Encode Sans"/>
            </a:endParaRPr>
          </a:p>
        </p:txBody>
      </p:sp>
      <p:sp>
        <p:nvSpPr>
          <p:cNvPr id="536" name="Google Shape;536;p54"/>
          <p:cNvSpPr txBox="1"/>
          <p:nvPr/>
        </p:nvSpPr>
        <p:spPr>
          <a:xfrm flipH="1">
            <a:off x="1135002" y="1456153"/>
            <a:ext cx="2143200" cy="818071"/>
          </a:xfrm>
          <a:prstGeom prst="rect">
            <a:avLst/>
          </a:prstGeom>
          <a:noFill/>
          <a:ln>
            <a:noFill/>
          </a:ln>
        </p:spPr>
        <p:txBody>
          <a:bodyPr spcFirstLastPara="1" wrap="square" lIns="91425" tIns="91425" rIns="91425" bIns="91425" anchor="t" anchorCtr="0">
            <a:noAutofit/>
          </a:bodyPr>
          <a:lstStyle/>
          <a:p>
            <a:pPr lvl="0" algn="ctr" rtl="0">
              <a:lnSpc>
                <a:spcPct val="115000"/>
              </a:lnSpc>
              <a:spcBef>
                <a:spcPts val="0"/>
              </a:spcBef>
              <a:spcAft>
                <a:spcPts val="0"/>
              </a:spcAft>
            </a:pPr>
            <a:r>
              <a:rPr lang="en" sz="1100" dirty="0">
                <a:solidFill>
                  <a:schemeClr val="dk1"/>
                </a:solidFill>
                <a:latin typeface="Barlow"/>
                <a:ea typeface="Barlow"/>
                <a:cs typeface="Barlow"/>
                <a:sym typeface="Barlow"/>
              </a:rPr>
              <a:t>Include</a:t>
            </a:r>
          </a:p>
          <a:p>
            <a:pPr marL="285750" lvl="0" indent="-285750" algn="ctr" rtl="0">
              <a:lnSpc>
                <a:spcPct val="115000"/>
              </a:lnSpc>
              <a:spcBef>
                <a:spcPts val="0"/>
              </a:spcBef>
              <a:spcAft>
                <a:spcPts val="0"/>
              </a:spcAft>
              <a:buFontTx/>
              <a:buChar char="-"/>
            </a:pPr>
            <a:r>
              <a:rPr lang="en" sz="1100" dirty="0">
                <a:solidFill>
                  <a:schemeClr val="dk1"/>
                </a:solidFill>
                <a:latin typeface="Barlow"/>
                <a:ea typeface="Barlow"/>
                <a:cs typeface="Barlow"/>
                <a:sym typeface="Barlow"/>
              </a:rPr>
              <a:t>Lowering text</a:t>
            </a:r>
          </a:p>
          <a:p>
            <a:pPr marL="285750" lvl="0" indent="-285750" algn="ctr" rtl="0">
              <a:lnSpc>
                <a:spcPct val="115000"/>
              </a:lnSpc>
              <a:spcBef>
                <a:spcPts val="0"/>
              </a:spcBef>
              <a:spcAft>
                <a:spcPts val="0"/>
              </a:spcAft>
              <a:buFontTx/>
              <a:buChar char="-"/>
            </a:pPr>
            <a:r>
              <a:rPr lang="en" sz="1100" dirty="0">
                <a:solidFill>
                  <a:schemeClr val="dk1"/>
                </a:solidFill>
                <a:latin typeface="Barlow"/>
                <a:ea typeface="Barlow"/>
                <a:cs typeface="Barlow"/>
                <a:sym typeface="Barlow"/>
              </a:rPr>
              <a:t>Menghapus stopwords dan punctuation</a:t>
            </a:r>
            <a:endParaRPr sz="1100" dirty="0">
              <a:solidFill>
                <a:schemeClr val="dk1"/>
              </a:solidFill>
              <a:latin typeface="Barlow"/>
              <a:ea typeface="Barlow"/>
              <a:cs typeface="Barlow"/>
              <a:sym typeface="Barlow"/>
            </a:endParaRPr>
          </a:p>
        </p:txBody>
      </p:sp>
      <p:sp>
        <p:nvSpPr>
          <p:cNvPr id="537" name="Google Shape;537;p54"/>
          <p:cNvSpPr txBox="1"/>
          <p:nvPr/>
        </p:nvSpPr>
        <p:spPr>
          <a:xfrm flipH="1">
            <a:off x="2815850" y="3467775"/>
            <a:ext cx="2143200" cy="557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dirty="0">
                <a:solidFill>
                  <a:schemeClr val="dk1"/>
                </a:solidFill>
                <a:latin typeface="Encode Sans"/>
                <a:ea typeface="Encode Sans"/>
                <a:cs typeface="Encode Sans"/>
                <a:sym typeface="Encode Sans"/>
              </a:rPr>
              <a:t>Tokenisasi</a:t>
            </a:r>
            <a:endParaRPr sz="2400" b="1" dirty="0">
              <a:solidFill>
                <a:schemeClr val="dk1"/>
              </a:solidFill>
              <a:latin typeface="Encode Sans"/>
              <a:ea typeface="Encode Sans"/>
              <a:cs typeface="Encode Sans"/>
              <a:sym typeface="Encode Sans"/>
            </a:endParaRPr>
          </a:p>
        </p:txBody>
      </p:sp>
      <p:sp>
        <p:nvSpPr>
          <p:cNvPr id="538" name="Google Shape;538;p54"/>
          <p:cNvSpPr txBox="1"/>
          <p:nvPr/>
        </p:nvSpPr>
        <p:spPr>
          <a:xfrm flipH="1">
            <a:off x="2813527" y="3932249"/>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sz="1100" dirty="0">
                <a:solidFill>
                  <a:schemeClr val="dk1"/>
                </a:solidFill>
                <a:latin typeface="Barlow"/>
                <a:ea typeface="Barlow"/>
                <a:cs typeface="Barlow"/>
                <a:sym typeface="Barlow"/>
              </a:rPr>
              <a:t>M</a:t>
            </a:r>
            <a:r>
              <a:rPr lang="en" sz="1100" dirty="0">
                <a:solidFill>
                  <a:schemeClr val="dk1"/>
                </a:solidFill>
                <a:latin typeface="Barlow"/>
                <a:ea typeface="Barlow"/>
                <a:cs typeface="Barlow"/>
                <a:sym typeface="Barlow"/>
              </a:rPr>
              <a:t>emecah kalimat menjadi bentuk token</a:t>
            </a:r>
            <a:endParaRPr sz="1100" dirty="0">
              <a:solidFill>
                <a:schemeClr val="dk1"/>
              </a:solidFill>
              <a:latin typeface="Barlow"/>
              <a:ea typeface="Barlow"/>
              <a:cs typeface="Barlow"/>
              <a:sym typeface="Barlow"/>
            </a:endParaRPr>
          </a:p>
        </p:txBody>
      </p:sp>
      <p:cxnSp>
        <p:nvCxnSpPr>
          <p:cNvPr id="539" name="Google Shape;539;p54"/>
          <p:cNvCxnSpPr>
            <a:stCxn id="537" idx="0"/>
            <a:endCxn id="531" idx="2"/>
          </p:cNvCxnSpPr>
          <p:nvPr/>
        </p:nvCxnSpPr>
        <p:spPr>
          <a:xfrm rot="10800000">
            <a:off x="3885050" y="3147375"/>
            <a:ext cx="2400" cy="320400"/>
          </a:xfrm>
          <a:prstGeom prst="straightConnector1">
            <a:avLst/>
          </a:prstGeom>
          <a:noFill/>
          <a:ln w="9525" cap="flat" cmpd="sng">
            <a:solidFill>
              <a:schemeClr val="dk1"/>
            </a:solidFill>
            <a:prstDash val="solid"/>
            <a:round/>
            <a:headEnd type="oval" w="med" len="med"/>
            <a:tailEnd type="none" w="med" len="med"/>
          </a:ln>
        </p:spPr>
      </p:cxnSp>
      <p:sp>
        <p:nvSpPr>
          <p:cNvPr id="540" name="Google Shape;540;p54"/>
          <p:cNvSpPr txBox="1"/>
          <p:nvPr/>
        </p:nvSpPr>
        <p:spPr>
          <a:xfrm flipH="1">
            <a:off x="4492075" y="2197613"/>
            <a:ext cx="2143200" cy="557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dirty="0">
                <a:solidFill>
                  <a:schemeClr val="dk1"/>
                </a:solidFill>
                <a:latin typeface="Encode Sans"/>
                <a:ea typeface="Encode Sans"/>
                <a:cs typeface="Encode Sans"/>
                <a:sym typeface="Encode Sans"/>
              </a:rPr>
              <a:t>Split data</a:t>
            </a:r>
            <a:endParaRPr sz="2400" b="1" dirty="0">
              <a:solidFill>
                <a:schemeClr val="dk1"/>
              </a:solidFill>
              <a:latin typeface="Encode Sans"/>
              <a:ea typeface="Encode Sans"/>
              <a:cs typeface="Encode Sans"/>
              <a:sym typeface="Encode Sans"/>
            </a:endParaRPr>
          </a:p>
        </p:txBody>
      </p:sp>
      <p:sp>
        <p:nvSpPr>
          <p:cNvPr id="541" name="Google Shape;541;p54"/>
          <p:cNvSpPr txBox="1"/>
          <p:nvPr/>
        </p:nvSpPr>
        <p:spPr>
          <a:xfrm flipH="1">
            <a:off x="4492077" y="1622409"/>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sz="1100" dirty="0">
                <a:solidFill>
                  <a:schemeClr val="dk1"/>
                </a:solidFill>
                <a:latin typeface="Barlow"/>
                <a:ea typeface="Barlow"/>
                <a:cs typeface="Barlow"/>
                <a:sym typeface="Barlow"/>
              </a:rPr>
              <a:t>M</a:t>
            </a:r>
            <a:r>
              <a:rPr lang="en" sz="1100" dirty="0">
                <a:solidFill>
                  <a:schemeClr val="dk1"/>
                </a:solidFill>
                <a:latin typeface="Barlow"/>
                <a:ea typeface="Barlow"/>
                <a:cs typeface="Barlow"/>
                <a:sym typeface="Barlow"/>
              </a:rPr>
              <a:t>embaggi data menjadi data train, data validation, dan data test</a:t>
            </a:r>
            <a:endParaRPr sz="1100" dirty="0">
              <a:solidFill>
                <a:schemeClr val="dk1"/>
              </a:solidFill>
              <a:latin typeface="Barlow"/>
              <a:ea typeface="Barlow"/>
              <a:cs typeface="Barlow"/>
              <a:sym typeface="Barlow"/>
            </a:endParaRPr>
          </a:p>
        </p:txBody>
      </p:sp>
      <p:sp>
        <p:nvSpPr>
          <p:cNvPr id="542" name="Google Shape;542;p54"/>
          <p:cNvSpPr txBox="1"/>
          <p:nvPr/>
        </p:nvSpPr>
        <p:spPr>
          <a:xfrm flipH="1">
            <a:off x="6170600" y="3467775"/>
            <a:ext cx="2143200" cy="557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Encode Sans"/>
                <a:ea typeface="Encode Sans"/>
                <a:cs typeface="Encode Sans"/>
                <a:sym typeface="Encode Sans"/>
              </a:rPr>
              <a:t>Encoding</a:t>
            </a:r>
            <a:endParaRPr sz="2400" b="1" dirty="0">
              <a:solidFill>
                <a:schemeClr val="dk1"/>
              </a:solidFill>
              <a:latin typeface="Encode Sans"/>
              <a:ea typeface="Encode Sans"/>
              <a:cs typeface="Encode Sans"/>
              <a:sym typeface="Encode Sans"/>
            </a:endParaRPr>
          </a:p>
        </p:txBody>
      </p:sp>
      <p:sp>
        <p:nvSpPr>
          <p:cNvPr id="543" name="Google Shape;543;p54"/>
          <p:cNvSpPr txBox="1"/>
          <p:nvPr/>
        </p:nvSpPr>
        <p:spPr>
          <a:xfrm flipH="1">
            <a:off x="6170602" y="3932249"/>
            <a:ext cx="2143200" cy="571800"/>
          </a:xfrm>
          <a:prstGeom prst="rect">
            <a:avLst/>
          </a:prstGeom>
          <a:noFill/>
          <a:ln>
            <a:noFill/>
          </a:ln>
        </p:spPr>
        <p:txBody>
          <a:bodyPr spcFirstLastPara="1" wrap="square" lIns="91425" tIns="91425" rIns="91425" bIns="91425" anchor="t" anchorCtr="0">
            <a:noAutofit/>
          </a:bodyPr>
          <a:lstStyle/>
          <a:p>
            <a:pPr algn="ctr"/>
            <a:r>
              <a:rPr lang="en-US" sz="1100" dirty="0"/>
              <a:t>Encoding label </a:t>
            </a:r>
            <a:r>
              <a:rPr lang="en-US" sz="1100" dirty="0" err="1"/>
              <a:t>menggunakan</a:t>
            </a:r>
            <a:r>
              <a:rPr lang="en-US" sz="1100" dirty="0"/>
              <a:t> One Hot Encoder</a:t>
            </a:r>
          </a:p>
        </p:txBody>
      </p:sp>
      <p:cxnSp>
        <p:nvCxnSpPr>
          <p:cNvPr id="544" name="Google Shape;544;p54"/>
          <p:cNvCxnSpPr>
            <a:stCxn id="532" idx="0"/>
            <a:endCxn id="540" idx="2"/>
          </p:cNvCxnSpPr>
          <p:nvPr/>
        </p:nvCxnSpPr>
        <p:spPr>
          <a:xfrm rot="10800000">
            <a:off x="5563667" y="2755300"/>
            <a:ext cx="0" cy="320400"/>
          </a:xfrm>
          <a:prstGeom prst="straightConnector1">
            <a:avLst/>
          </a:prstGeom>
          <a:noFill/>
          <a:ln w="9525" cap="flat" cmpd="sng">
            <a:solidFill>
              <a:schemeClr val="dk1"/>
            </a:solidFill>
            <a:prstDash val="solid"/>
            <a:round/>
            <a:headEnd type="none" w="med" len="med"/>
            <a:tailEnd type="oval" w="med" len="med"/>
          </a:ln>
        </p:spPr>
      </p:cxnSp>
      <p:cxnSp>
        <p:nvCxnSpPr>
          <p:cNvPr id="545" name="Google Shape;545;p54"/>
          <p:cNvCxnSpPr>
            <a:stCxn id="533" idx="2"/>
            <a:endCxn id="542" idx="0"/>
          </p:cNvCxnSpPr>
          <p:nvPr/>
        </p:nvCxnSpPr>
        <p:spPr>
          <a:xfrm>
            <a:off x="7242201" y="3147400"/>
            <a:ext cx="0" cy="320400"/>
          </a:xfrm>
          <a:prstGeom prst="straightConnector1">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5" name="Google Shape;435;p51"/>
          <p:cNvSpPr txBox="1">
            <a:spLocks noGrp="1"/>
          </p:cNvSpPr>
          <p:nvPr>
            <p:ph type="title"/>
          </p:nvPr>
        </p:nvSpPr>
        <p:spPr>
          <a:xfrm>
            <a:off x="721297" y="823528"/>
            <a:ext cx="4739444" cy="6949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err="1"/>
              <a:t>Modeling</a:t>
            </a:r>
            <a:endParaRPr dirty="0"/>
          </a:p>
        </p:txBody>
      </p:sp>
      <p:sp>
        <p:nvSpPr>
          <p:cNvPr id="436" name="Google Shape;436;p51"/>
          <p:cNvSpPr txBox="1">
            <a:spLocks noGrp="1"/>
          </p:cNvSpPr>
          <p:nvPr>
            <p:ph type="subTitle" idx="1"/>
          </p:nvPr>
        </p:nvSpPr>
        <p:spPr>
          <a:xfrm>
            <a:off x="721297" y="1404908"/>
            <a:ext cx="8019458" cy="86689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100" dirty="0"/>
              <a:t>Model </a:t>
            </a:r>
            <a:r>
              <a:rPr lang="en-US" sz="1100" dirty="0" err="1"/>
              <a:t>dibuat</a:t>
            </a:r>
            <a:r>
              <a:rPr lang="en-US" sz="1100" dirty="0"/>
              <a:t> </a:t>
            </a:r>
            <a:r>
              <a:rPr lang="en-US" sz="1100" dirty="0" err="1"/>
              <a:t>menggunakan</a:t>
            </a:r>
            <a:r>
              <a:rPr lang="en-US" sz="1100" dirty="0"/>
              <a:t> library </a:t>
            </a:r>
            <a:r>
              <a:rPr lang="en-US" sz="1100" dirty="0" err="1"/>
              <a:t>tensorflow</a:t>
            </a:r>
            <a:r>
              <a:rPr lang="en-US" sz="1100" dirty="0"/>
              <a:t> yang </a:t>
            </a:r>
            <a:r>
              <a:rPr lang="en-US" sz="1100" dirty="0" err="1"/>
              <a:t>menyediakan</a:t>
            </a:r>
            <a:r>
              <a:rPr lang="en-US" sz="1100" dirty="0"/>
              <a:t> </a:t>
            </a:r>
            <a:r>
              <a:rPr lang="en-US" sz="1100" dirty="0" err="1"/>
              <a:t>berbagai</a:t>
            </a:r>
            <a:r>
              <a:rPr lang="en-US" sz="1100" dirty="0"/>
              <a:t> tools </a:t>
            </a:r>
            <a:r>
              <a:rPr lang="en-US" sz="1100" dirty="0" err="1"/>
              <a:t>untuk</a:t>
            </a:r>
            <a:r>
              <a:rPr lang="en-US" sz="1100" dirty="0"/>
              <a:t> </a:t>
            </a:r>
            <a:r>
              <a:rPr lang="en-US" sz="1100" dirty="0" err="1"/>
              <a:t>membuat</a:t>
            </a:r>
            <a:r>
              <a:rPr lang="en-US" sz="1100" dirty="0"/>
              <a:t> model deep learning. Deep learning yang </a:t>
            </a:r>
            <a:r>
              <a:rPr lang="en-US" sz="1100" dirty="0" err="1"/>
              <a:t>digunakan</a:t>
            </a:r>
            <a:r>
              <a:rPr lang="en-US" sz="1100" dirty="0"/>
              <a:t> </a:t>
            </a:r>
            <a:r>
              <a:rPr lang="en-US" sz="1100" dirty="0" err="1"/>
              <a:t>adalah</a:t>
            </a:r>
            <a:r>
              <a:rPr lang="en-US" sz="1100" dirty="0"/>
              <a:t> LSTM dan GRU. </a:t>
            </a:r>
            <a:r>
              <a:rPr lang="en-US" sz="1100" dirty="0" err="1"/>
              <a:t>Kedua</a:t>
            </a:r>
            <a:r>
              <a:rPr lang="en-US" sz="1100" dirty="0"/>
              <a:t> model </a:t>
            </a:r>
            <a:r>
              <a:rPr lang="en-US" sz="1100" dirty="0" err="1"/>
              <a:t>dipilih</a:t>
            </a:r>
            <a:r>
              <a:rPr lang="en-US" sz="1100" dirty="0"/>
              <a:t> </a:t>
            </a:r>
            <a:r>
              <a:rPr lang="en-US" sz="1100" dirty="0" err="1"/>
              <a:t>karena</a:t>
            </a:r>
            <a:r>
              <a:rPr lang="en-US" sz="1100" dirty="0"/>
              <a:t> </a:t>
            </a:r>
            <a:r>
              <a:rPr lang="en-US" sz="1100" dirty="0" err="1"/>
              <a:t>memiliki</a:t>
            </a:r>
            <a:r>
              <a:rPr lang="en-US" sz="1100" dirty="0"/>
              <a:t> </a:t>
            </a:r>
            <a:r>
              <a:rPr lang="en-US" sz="1100" dirty="0" err="1"/>
              <a:t>kemampuan</a:t>
            </a:r>
            <a:r>
              <a:rPr lang="en-US" sz="1100" dirty="0"/>
              <a:t>  </a:t>
            </a:r>
            <a:r>
              <a:rPr lang="en-US" sz="1100" dirty="0" err="1"/>
              <a:t>untuk</a:t>
            </a:r>
            <a:r>
              <a:rPr lang="en-US" sz="1100" dirty="0"/>
              <a:t> </a:t>
            </a:r>
            <a:r>
              <a:rPr lang="en-US" sz="1100" dirty="0" err="1"/>
              <a:t>memperhitungkan</a:t>
            </a:r>
            <a:r>
              <a:rPr lang="en-US" sz="1100" dirty="0"/>
              <a:t> </a:t>
            </a:r>
            <a:r>
              <a:rPr lang="en-US" sz="1100" dirty="0" err="1"/>
              <a:t>urutan</a:t>
            </a:r>
            <a:r>
              <a:rPr lang="en-US" sz="1100" dirty="0"/>
              <a:t> data</a:t>
            </a:r>
          </a:p>
        </p:txBody>
      </p:sp>
      <p:pic>
        <p:nvPicPr>
          <p:cNvPr id="5" name="Picture 4">
            <a:extLst>
              <a:ext uri="{FF2B5EF4-FFF2-40B4-BE49-F238E27FC236}">
                <a16:creationId xmlns:a16="http://schemas.microsoft.com/office/drawing/2014/main" id="{B0DA5B1F-7B5A-C5A8-A48E-C9B8BCEE315E}"/>
              </a:ext>
            </a:extLst>
          </p:cNvPr>
          <p:cNvPicPr>
            <a:picLocks noChangeAspect="1"/>
          </p:cNvPicPr>
          <p:nvPr/>
        </p:nvPicPr>
        <p:blipFill>
          <a:blip r:embed="rId3"/>
          <a:stretch>
            <a:fillRect/>
          </a:stretch>
        </p:blipFill>
        <p:spPr>
          <a:xfrm>
            <a:off x="4826466" y="2545104"/>
            <a:ext cx="3119166" cy="2355056"/>
          </a:xfrm>
          <a:prstGeom prst="rect">
            <a:avLst/>
          </a:prstGeom>
        </p:spPr>
      </p:pic>
      <p:sp>
        <p:nvSpPr>
          <p:cNvPr id="6" name="Google Shape;435;p51">
            <a:extLst>
              <a:ext uri="{FF2B5EF4-FFF2-40B4-BE49-F238E27FC236}">
                <a16:creationId xmlns:a16="http://schemas.microsoft.com/office/drawing/2014/main" id="{6199A90E-37FD-E45A-410B-DD0B811AEC74}"/>
              </a:ext>
            </a:extLst>
          </p:cNvPr>
          <p:cNvSpPr txBox="1">
            <a:spLocks/>
          </p:cNvSpPr>
          <p:nvPr/>
        </p:nvSpPr>
        <p:spPr>
          <a:xfrm>
            <a:off x="5087728" y="2202680"/>
            <a:ext cx="2732948" cy="482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Encode Sans"/>
              <a:buNone/>
              <a:defRPr sz="35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ID" sz="1400" dirty="0"/>
              <a:t>LSTM</a:t>
            </a:r>
          </a:p>
        </p:txBody>
      </p:sp>
      <p:pic>
        <p:nvPicPr>
          <p:cNvPr id="9" name="Picture 8">
            <a:extLst>
              <a:ext uri="{FF2B5EF4-FFF2-40B4-BE49-F238E27FC236}">
                <a16:creationId xmlns:a16="http://schemas.microsoft.com/office/drawing/2014/main" id="{F4ADE559-DDCA-4B81-1559-AEE6C0E4B81D}"/>
              </a:ext>
            </a:extLst>
          </p:cNvPr>
          <p:cNvPicPr>
            <a:picLocks noChangeAspect="1"/>
          </p:cNvPicPr>
          <p:nvPr/>
        </p:nvPicPr>
        <p:blipFill>
          <a:blip r:embed="rId4"/>
          <a:srcRect/>
          <a:stretch/>
        </p:blipFill>
        <p:spPr>
          <a:xfrm>
            <a:off x="805370" y="2545103"/>
            <a:ext cx="3119166" cy="2355055"/>
          </a:xfrm>
          <a:prstGeom prst="rect">
            <a:avLst/>
          </a:prstGeom>
        </p:spPr>
      </p:pic>
      <p:sp>
        <p:nvSpPr>
          <p:cNvPr id="10" name="Google Shape;435;p51">
            <a:extLst>
              <a:ext uri="{FF2B5EF4-FFF2-40B4-BE49-F238E27FC236}">
                <a16:creationId xmlns:a16="http://schemas.microsoft.com/office/drawing/2014/main" id="{77BA308A-928B-3579-95FF-A04D2FF75E71}"/>
              </a:ext>
            </a:extLst>
          </p:cNvPr>
          <p:cNvSpPr txBox="1">
            <a:spLocks/>
          </p:cNvSpPr>
          <p:nvPr/>
        </p:nvSpPr>
        <p:spPr>
          <a:xfrm>
            <a:off x="1009836" y="2202680"/>
            <a:ext cx="1960544" cy="482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Encode Sans"/>
              <a:buNone/>
              <a:defRPr sz="35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ID" sz="1400" dirty="0"/>
              <a:t>GRU (Best Model)</a:t>
            </a:r>
          </a:p>
        </p:txBody>
      </p:sp>
    </p:spTree>
    <p:extLst>
      <p:ext uri="{BB962C8B-B14F-4D97-AF65-F5344CB8AC3E}">
        <p14:creationId xmlns:p14="http://schemas.microsoft.com/office/powerpoint/2010/main" val="2039316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5" name="Google Shape;435;p51"/>
          <p:cNvSpPr txBox="1">
            <a:spLocks noGrp="1"/>
          </p:cNvSpPr>
          <p:nvPr>
            <p:ph type="title"/>
          </p:nvPr>
        </p:nvSpPr>
        <p:spPr>
          <a:xfrm>
            <a:off x="2202278" y="255578"/>
            <a:ext cx="4739444" cy="6949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Model Evaluation</a:t>
            </a:r>
            <a:endParaRPr dirty="0"/>
          </a:p>
        </p:txBody>
      </p:sp>
      <p:pic>
        <p:nvPicPr>
          <p:cNvPr id="7" name="Picture 6">
            <a:extLst>
              <a:ext uri="{FF2B5EF4-FFF2-40B4-BE49-F238E27FC236}">
                <a16:creationId xmlns:a16="http://schemas.microsoft.com/office/drawing/2014/main" id="{F5DB1213-C169-FEC3-DF2D-BD4B4DA9DA21}"/>
              </a:ext>
            </a:extLst>
          </p:cNvPr>
          <p:cNvPicPr>
            <a:picLocks noChangeAspect="1"/>
          </p:cNvPicPr>
          <p:nvPr/>
        </p:nvPicPr>
        <p:blipFill>
          <a:blip r:embed="rId3"/>
          <a:stretch>
            <a:fillRect/>
          </a:stretch>
        </p:blipFill>
        <p:spPr>
          <a:xfrm>
            <a:off x="2548713" y="1120933"/>
            <a:ext cx="4046574" cy="3223827"/>
          </a:xfrm>
          <a:prstGeom prst="rect">
            <a:avLst/>
          </a:prstGeom>
        </p:spPr>
      </p:pic>
    </p:spTree>
    <p:extLst>
      <p:ext uri="{BB962C8B-B14F-4D97-AF65-F5344CB8AC3E}">
        <p14:creationId xmlns:p14="http://schemas.microsoft.com/office/powerpoint/2010/main" val="1737088051"/>
      </p:ext>
    </p:extLst>
  </p:cSld>
  <p:clrMapOvr>
    <a:masterClrMapping/>
  </p:clrMapOvr>
</p:sld>
</file>

<file path=ppt/theme/theme1.xml><?xml version="1.0" encoding="utf-8"?>
<a:theme xmlns:a="http://schemas.openxmlformats.org/drawingml/2006/main" name="Public Speaking and Presentation Skills - German - Foreign Language - 12th grade by Slidesgo">
  <a:themeElements>
    <a:clrScheme name="Simple Light">
      <a:dk1>
        <a:srgbClr val="1F0322"/>
      </a:dk1>
      <a:lt1>
        <a:srgbClr val="F2F2F2"/>
      </a:lt1>
      <a:dk2>
        <a:srgbClr val="97999C"/>
      </a:dk2>
      <a:lt2>
        <a:srgbClr val="82D6FE"/>
      </a:lt2>
      <a:accent1>
        <a:srgbClr val="6B99F4"/>
      </a:accent1>
      <a:accent2>
        <a:srgbClr val="FFFFFF"/>
      </a:accent2>
      <a:accent3>
        <a:srgbClr val="FFFFFF"/>
      </a:accent3>
      <a:accent4>
        <a:srgbClr val="FFFFFF"/>
      </a:accent4>
      <a:accent5>
        <a:srgbClr val="FFFFFF"/>
      </a:accent5>
      <a:accent6>
        <a:srgbClr val="FFFFFF"/>
      </a:accent6>
      <a:hlink>
        <a:srgbClr val="1F03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5805</TotalTime>
  <Words>527</Words>
  <Application>Microsoft Office PowerPoint</Application>
  <PresentationFormat>On-screen Show (16:9)</PresentationFormat>
  <Paragraphs>59</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Barlow</vt:lpstr>
      <vt:lpstr>DM Sans</vt:lpstr>
      <vt:lpstr>Nunito Light</vt:lpstr>
      <vt:lpstr>Lato Light</vt:lpstr>
      <vt:lpstr>Encode Sans</vt:lpstr>
      <vt:lpstr>Public Speaking and Presentation Skills - German - Foreign Language - 12th grade by Slidesgo</vt:lpstr>
      <vt:lpstr>Recurrent Neural Network &amp; Cossine Simmilarity For sentiment clasification and buzzer analysis</vt:lpstr>
      <vt:lpstr>Twitter Scrapping</vt:lpstr>
      <vt:lpstr>Tweeter Scrapping</vt:lpstr>
      <vt:lpstr>Dataset</vt:lpstr>
      <vt:lpstr>Dataset</vt:lpstr>
      <vt:lpstr>Dataset</vt:lpstr>
      <vt:lpstr>Data Preprocesing</vt:lpstr>
      <vt:lpstr>Modeling</vt:lpstr>
      <vt:lpstr>Model Evaluation</vt:lpstr>
      <vt:lpstr>Penerapan pada data hasil scraping</vt:lpstr>
      <vt:lpstr>Buzzer analysis</vt:lpstr>
      <vt:lpstr>Cosine Similarity</vt:lpstr>
      <vt:lpstr>Clustering</vt:lpstr>
      <vt:lpstr>Buzzer analysis</vt:lpstr>
      <vt:lpstr>Improvement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Speaking and Presentation Skills German- Foreign language</dc:title>
  <dc:creator>USMH</dc:creator>
  <cp:lastModifiedBy>Wahyudi Sujono</cp:lastModifiedBy>
  <cp:revision>65</cp:revision>
  <dcterms:modified xsi:type="dcterms:W3CDTF">2024-05-12T22:55:47Z</dcterms:modified>
</cp:coreProperties>
</file>